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  <p:sldMasterId id="2147484088" r:id="rId2"/>
    <p:sldMasterId id="2147484100" r:id="rId3"/>
  </p:sldMasterIdLst>
  <p:notesMasterIdLst>
    <p:notesMasterId r:id="rId14"/>
  </p:notesMasterIdLst>
  <p:handoutMasterIdLst>
    <p:handoutMasterId r:id="rId15"/>
  </p:handoutMasterIdLst>
  <p:sldIdLst>
    <p:sldId id="615" r:id="rId4"/>
    <p:sldId id="613" r:id="rId5"/>
    <p:sldId id="637" r:id="rId6"/>
    <p:sldId id="638" r:id="rId7"/>
    <p:sldId id="616" r:id="rId8"/>
    <p:sldId id="622" r:id="rId9"/>
    <p:sldId id="617" r:id="rId10"/>
    <p:sldId id="618" r:id="rId11"/>
    <p:sldId id="634" r:id="rId12"/>
    <p:sldId id="631" r:id="rId13"/>
  </p:sldIdLst>
  <p:sldSz cx="9904413" cy="6858000"/>
  <p:notesSz cx="6797675" cy="9926638"/>
  <p:defaultTextStyle>
    <a:defPPr>
      <a:defRPr lang="fr-FR"/>
    </a:defPPr>
    <a:lvl1pPr algn="ctr" rtl="0" eaLnBrk="0" fontAlgn="base" hangingPunct="0">
      <a:lnSpc>
        <a:spcPct val="85000"/>
      </a:lnSpc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ctr" rtl="0" eaLnBrk="0" fontAlgn="base" hangingPunct="0">
      <a:lnSpc>
        <a:spcPct val="85000"/>
      </a:lnSpc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ctr" rtl="0" eaLnBrk="0" fontAlgn="base" hangingPunct="0">
      <a:lnSpc>
        <a:spcPct val="85000"/>
      </a:lnSpc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ctr" rtl="0" eaLnBrk="0" fontAlgn="base" hangingPunct="0">
      <a:lnSpc>
        <a:spcPct val="85000"/>
      </a:lnSpc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ctr" rtl="0" eaLnBrk="0" fontAlgn="base" hangingPunct="0">
      <a:lnSpc>
        <a:spcPct val="85000"/>
      </a:lnSpc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CFD"/>
    <a:srgbClr val="FCFDF9"/>
    <a:srgbClr val="FFFDFB"/>
    <a:srgbClr val="F8FAF4"/>
    <a:srgbClr val="F7F5F9"/>
    <a:srgbClr val="FEF6F0"/>
    <a:srgbClr val="F3F9FB"/>
    <a:srgbClr val="38C8B0"/>
    <a:srgbClr val="9B2D2A"/>
    <a:srgbClr val="985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55" autoAdjust="0"/>
    <p:restoredTop sz="93757" autoAdjust="0"/>
  </p:normalViewPr>
  <p:slideViewPr>
    <p:cSldViewPr snapToGrid="0" showGuides="1">
      <p:cViewPr varScale="1">
        <p:scale>
          <a:sx n="120" d="100"/>
          <a:sy n="120" d="100"/>
        </p:scale>
        <p:origin x="1632" y="13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4" d="100"/>
          <a:sy n="94" d="100"/>
        </p:scale>
        <p:origin x="1680" y="90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247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l" defTabSz="914588" eaLnBrk="1" hangingPunct="1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26" y="1"/>
            <a:ext cx="2946246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4588" eaLnBrk="1" hangingPunct="1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471"/>
            <a:ext cx="2946247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l" defTabSz="914588" eaLnBrk="1" hangingPunct="1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© 2008 Capgemini. All rights reserved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26" y="9428471"/>
            <a:ext cx="2946246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defTabSz="914588" eaLnBrk="1" hangingPunct="1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62B4FF-2868-4206-99C1-620901A801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409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1430" y="1"/>
            <a:ext cx="2946247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l" defTabSz="914588" eaLnBrk="1" hangingPunct="1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6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27499" y="4715036"/>
            <a:ext cx="6342681" cy="446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677555"/>
            <a:ext cx="2946247" cy="24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l" defTabSz="914588" eaLnBrk="1" hangingPunct="1">
              <a:lnSpc>
                <a:spcPct val="100000"/>
              </a:lnSpc>
              <a:defRPr sz="9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© 2008 Capgemini. All rights reserved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26" y="9677555"/>
            <a:ext cx="2946246" cy="24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defTabSz="914588" eaLnBrk="1" hangingPunct="1">
              <a:lnSpc>
                <a:spcPct val="100000"/>
              </a:lnSpc>
              <a:defRPr sz="9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78A570-76D5-453C-94EF-15CADFD94A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0773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66700" indent="-87313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542925" indent="-96838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2008 Capgemini. All rights reserved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78A570-76D5-453C-94EF-15CADFD94A3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587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2008 Capgemini. All rights reserved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78A570-76D5-453C-94EF-15CADFD94A35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486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2008 Capgemini. All rights reserved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78A570-76D5-453C-94EF-15CADFD94A3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374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2008 Capgemini. All rights reserved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78A570-76D5-453C-94EF-15CADFD94A3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744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© 2008 </a:t>
            </a:r>
            <a:r>
              <a:rPr lang="fr-FR" dirty="0" err="1" smtClean="0"/>
              <a:t>Capgemini</a:t>
            </a:r>
            <a:r>
              <a:rPr lang="fr-FR" dirty="0" smtClean="0"/>
              <a:t>. All </a:t>
            </a:r>
            <a:r>
              <a:rPr lang="fr-FR" dirty="0" err="1" smtClean="0"/>
              <a:t>rights</a:t>
            </a:r>
            <a:r>
              <a:rPr lang="fr-FR" dirty="0" smtClean="0"/>
              <a:t> </a:t>
            </a:r>
            <a:r>
              <a:rPr lang="fr-FR" dirty="0" err="1" smtClean="0"/>
              <a:t>reserved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78A570-76D5-453C-94EF-15CADFD94A3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05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2008 Capgemini. All rights reserved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78A570-76D5-453C-94EF-15CADFD94A35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39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831" y="2130456"/>
            <a:ext cx="8418751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662" y="3886200"/>
            <a:ext cx="693308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66775" y="60515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56037D-8A60-4FA3-BB7E-9B6D709FDD45}" type="datetimeFigureOut">
              <a:rPr lang="fr-FR"/>
              <a:pPr>
                <a:defRPr/>
              </a:pPr>
              <a:t>15/11/2017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5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7713" y="6486525"/>
            <a:ext cx="2311400" cy="104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93B6B-B73A-4527-994D-E931CBAA7E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221" y="274638"/>
            <a:ext cx="8913972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221" y="1600206"/>
            <a:ext cx="89139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A9813C-B9A2-46F7-9FDF-D46814F28B28}" type="datetimeFigureOut">
              <a:rPr lang="fr-FR"/>
              <a:pPr>
                <a:defRPr/>
              </a:pPr>
              <a:t>15/11/2017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5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7713" y="6486525"/>
            <a:ext cx="2311400" cy="104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C51C-84DB-4734-B066-BDE654B56F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0699" y="274669"/>
            <a:ext cx="2228493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221" y="274669"/>
            <a:ext cx="652040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323F9E-3246-40DF-ADBE-B57C7427A421}" type="datetimeFigureOut">
              <a:rPr lang="fr-FR"/>
              <a:pPr>
                <a:defRPr/>
              </a:pPr>
              <a:t>15/11/2017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5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7713" y="6486525"/>
            <a:ext cx="2311400" cy="104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FC613-96FD-4EAD-9322-7D6012EA9E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13725" cy="9302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13" y="4406924"/>
            <a:ext cx="841875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13" y="2906713"/>
            <a:ext cx="84187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13725" cy="9302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598613"/>
            <a:ext cx="4731580" cy="4633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3968" y="1598613"/>
            <a:ext cx="4733167" cy="4633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221" y="274638"/>
            <a:ext cx="891397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221" y="1535113"/>
            <a:ext cx="43760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221" y="2174875"/>
            <a:ext cx="43760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582" y="1535113"/>
            <a:ext cx="43776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582" y="2174875"/>
            <a:ext cx="43776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13725" cy="9302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229" y="273050"/>
            <a:ext cx="32586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879" y="273074"/>
            <a:ext cx="5536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229" y="1435103"/>
            <a:ext cx="325861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202" y="4800600"/>
            <a:ext cx="59426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202" y="612775"/>
            <a:ext cx="59426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202" y="5367338"/>
            <a:ext cx="59426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221" y="274638"/>
            <a:ext cx="8913972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221" y="1600206"/>
            <a:ext cx="89139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6A4A6E-D2C8-4743-8908-616A3F9A009C}" type="datetimeFigureOut">
              <a:rPr lang="fr-FR"/>
              <a:pPr>
                <a:defRPr/>
              </a:pPr>
              <a:t>15/11/2017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5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7713" y="6486525"/>
            <a:ext cx="2311400" cy="104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33895-20F6-40CA-98F9-88DAD4860A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13725" cy="9302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14032" y="24"/>
            <a:ext cx="2403090" cy="6232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" y="24"/>
            <a:ext cx="7061657" cy="6232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Insert "Title, Author, Date"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9F314-3FFE-45C2-A9D9-1285990060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13" y="4406904"/>
            <a:ext cx="84187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13" y="2906713"/>
            <a:ext cx="84187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Insert "Title, Author, Date"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16574-C4BA-4293-81EB-360B99D1BA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598613"/>
            <a:ext cx="4731580" cy="4633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3957" y="1598613"/>
            <a:ext cx="4733167" cy="4633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Insert "Title, Author, Date"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F4279-4FFE-4604-9F40-39ECC9E37C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221" y="274638"/>
            <a:ext cx="89139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221" y="1535113"/>
            <a:ext cx="43760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221" y="2174875"/>
            <a:ext cx="43760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571" y="1535113"/>
            <a:ext cx="43776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571" y="2174875"/>
            <a:ext cx="43776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Insert "Title, Author, Date"</a:t>
            </a: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20C4E-F71F-4FF0-95CB-121496CD27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Insert "Title, Author, Date"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32B81-6523-40BD-B2EE-6D3F723100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Insert "Title, Author, Date"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C824D-3F8B-45DB-A0FF-51438E8445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222" y="273050"/>
            <a:ext cx="325861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879" y="273054"/>
            <a:ext cx="5536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222" y="1435103"/>
            <a:ext cx="325861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Insert "Title, Author, Date"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C0971-9E88-450B-9D11-C042137F84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202" y="4800600"/>
            <a:ext cx="59426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202" y="612775"/>
            <a:ext cx="59426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202" y="5367338"/>
            <a:ext cx="59426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Insert "Title, Author, Date"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1BC5E-DF52-4A4C-996B-C604EE7366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80" y="4406931"/>
            <a:ext cx="841875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80" y="2906713"/>
            <a:ext cx="84187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B44871-A353-4C9D-A734-57DF454F5443}" type="datetimeFigureOut">
              <a:rPr lang="fr-FR"/>
              <a:pPr>
                <a:defRPr/>
              </a:pPr>
              <a:t>15/11/2017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5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7713" y="6486525"/>
            <a:ext cx="2311400" cy="104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56E9B-039F-4304-AAFD-D3906B356B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Insert "Title, Author, Date"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8B8C8-0F5F-4668-9AAA-FB25AC749F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14032" y="4"/>
            <a:ext cx="2403090" cy="6232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" y="4"/>
            <a:ext cx="7061657" cy="6232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Insert "Title, Author, Date"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7D01B-C1AD-4F81-8122-BC94E84B86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221" y="274638"/>
            <a:ext cx="8913972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221" y="1600206"/>
            <a:ext cx="4374449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4743" y="1600206"/>
            <a:ext cx="4374449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4612FA-9DD9-4380-9BBC-E5B8D7C01944}" type="datetimeFigureOut">
              <a:rPr lang="fr-FR"/>
              <a:pPr>
                <a:defRPr/>
              </a:pPr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5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7713" y="6486525"/>
            <a:ext cx="2311400" cy="104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45C7E-018E-4975-B2FC-9B9F5BA62A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221" y="274638"/>
            <a:ext cx="891397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221" y="1535113"/>
            <a:ext cx="437616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221" y="2174875"/>
            <a:ext cx="437616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309" y="1535113"/>
            <a:ext cx="43778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309" y="2174875"/>
            <a:ext cx="43778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D1E6D4-B3F1-433F-AE11-BD15E99146CF}" type="datetimeFigureOut">
              <a:rPr lang="fr-FR"/>
              <a:pPr>
                <a:defRPr/>
              </a:pPr>
              <a:t>15/11/2017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5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97713" y="6486525"/>
            <a:ext cx="2311400" cy="104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A884D-0E27-4C45-AEB4-557DB06326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221" y="274638"/>
            <a:ext cx="8913972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0EA954-8957-48C9-8118-68884515B27D}" type="datetimeFigureOut">
              <a:rPr lang="fr-FR"/>
              <a:pPr>
                <a:defRPr/>
              </a:pPr>
              <a:t>15/11/2017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5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97713" y="6486525"/>
            <a:ext cx="2311400" cy="104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C4E36-A284-412B-BCB5-4934081DA9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917617-1846-4F95-9860-4D3E66285E46}" type="datetimeFigureOut">
              <a:rPr lang="fr-FR"/>
              <a:pPr>
                <a:defRPr/>
              </a:pPr>
              <a:t>15/11/2017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5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97713" y="6486525"/>
            <a:ext cx="2311400" cy="104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A1E10-A1D6-42B7-A3B5-50487EBD2A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221" y="273050"/>
            <a:ext cx="32584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351" y="273081"/>
            <a:ext cx="553684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221" y="1435103"/>
            <a:ext cx="32584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A894D4-EB35-4362-8678-185C8F3D957D}" type="datetimeFigureOut">
              <a:rPr lang="fr-FR"/>
              <a:pPr>
                <a:defRPr/>
              </a:pPr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5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7713" y="6486525"/>
            <a:ext cx="2311400" cy="104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B38FC-2CB8-48A2-BADC-279157207B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334" y="4800600"/>
            <a:ext cx="59426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334" y="612775"/>
            <a:ext cx="594264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334" y="5367338"/>
            <a:ext cx="594264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7342AF-643A-41B9-A567-1F696A8F5B0A}" type="datetimeFigureOut">
              <a:rPr lang="fr-FR"/>
              <a:pPr>
                <a:defRPr/>
              </a:pPr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53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7713" y="6486525"/>
            <a:ext cx="2311400" cy="104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B0312-4C10-4D57-9456-AD397F3F2E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3975" y="6626225"/>
            <a:ext cx="725488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C5E5D9-251E-4881-973F-7CE5F1E5602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3" b="15661"/>
          <a:stretch/>
        </p:blipFill>
        <p:spPr>
          <a:xfrm>
            <a:off x="8595365" y="6424263"/>
            <a:ext cx="1247248" cy="4229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98613"/>
            <a:ext cx="9617075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0636" tIns="47862" rIns="95718" bIns="47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3076" name="Picture 30" descr="logo-mirail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115425" y="6354763"/>
            <a:ext cx="6969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 userDrawn="1"/>
        </p:nvCxnSpPr>
        <p:spPr bwMode="auto">
          <a:xfrm>
            <a:off x="-7938" y="6249988"/>
            <a:ext cx="9913938" cy="1587"/>
          </a:xfrm>
          <a:prstGeom prst="line">
            <a:avLst/>
          </a:prstGeom>
          <a:ln>
            <a:solidFill>
              <a:srgbClr val="CC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</p:sldLayoutIdLst>
  <p:timing>
    <p:tnLst>
      <p:par>
        <p:cTn id="1" dur="indefinite" restart="never" nodeType="tmRoot"/>
      </p:par>
    </p:tnLst>
  </p:timing>
  <p:hf hdr="0" ftr="0"/>
  <p:txStyles>
    <p:titleStyle>
      <a:lvl1pPr marL="1876425" indent="-1876425" algn="r" defTabSz="9572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+mj-cs"/>
        </a:defRPr>
      </a:lvl1pPr>
      <a:lvl2pPr marL="1876425" indent="-1876425" algn="r" defTabSz="9572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 Narrow" pitchFamily="34" charset="0"/>
          <a:cs typeface="Arial" charset="0"/>
        </a:defRPr>
      </a:lvl2pPr>
      <a:lvl3pPr marL="1876425" indent="-1876425" algn="r" defTabSz="9572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 Narrow" pitchFamily="34" charset="0"/>
          <a:cs typeface="Arial" charset="0"/>
        </a:defRPr>
      </a:lvl3pPr>
      <a:lvl4pPr marL="1876425" indent="-1876425" algn="r" defTabSz="9572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 Narrow" pitchFamily="34" charset="0"/>
          <a:cs typeface="Arial" charset="0"/>
        </a:defRPr>
      </a:lvl4pPr>
      <a:lvl5pPr marL="1876425" indent="-1876425" algn="r" defTabSz="9572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 Narrow" pitchFamily="34" charset="0"/>
          <a:cs typeface="Arial" charset="0"/>
        </a:defRPr>
      </a:lvl5pPr>
      <a:lvl6pPr marL="2333625" algn="r" defTabSz="957263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 Narrow" pitchFamily="34" charset="0"/>
          <a:cs typeface="Arial" charset="0"/>
        </a:defRPr>
      </a:lvl6pPr>
      <a:lvl7pPr marL="2790825" algn="r" defTabSz="957263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 Narrow" pitchFamily="34" charset="0"/>
          <a:cs typeface="Arial" charset="0"/>
        </a:defRPr>
      </a:lvl7pPr>
      <a:lvl8pPr marL="3248025" algn="r" defTabSz="957263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 Narrow" pitchFamily="34" charset="0"/>
          <a:cs typeface="Arial" charset="0"/>
        </a:defRPr>
      </a:lvl8pPr>
      <a:lvl9pPr marL="3705225" algn="r" defTabSz="957263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285750" indent="-285750" algn="l" defTabSz="7477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773113" indent="-298450" algn="l" defTabSz="74771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1200150" indent="-239713" algn="l" defTabSz="74771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3pPr>
      <a:lvl4pPr marL="1628775" indent="-239713" algn="l" defTabSz="74771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Ø"/>
        <a:defRPr sz="1900">
          <a:solidFill>
            <a:schemeClr val="bg2"/>
          </a:solidFill>
          <a:latin typeface="+mn-lt"/>
          <a:cs typeface="+mn-cs"/>
        </a:defRPr>
      </a:lvl4pPr>
      <a:lvl5pPr marL="2336800" indent="-239713" algn="l" defTabSz="747713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5pPr>
      <a:lvl6pPr marL="2794000" indent="-239713" algn="l" defTabSz="747713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6pPr>
      <a:lvl7pPr marL="3251200" indent="-239713" algn="l" defTabSz="747713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7pPr>
      <a:lvl8pPr marL="3708400" indent="-239713" algn="l" defTabSz="747713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8pPr>
      <a:lvl9pPr marL="4165600" indent="-239713" algn="l" defTabSz="747713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0" y="0"/>
            <a:ext cx="82137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5369" tIns="43200" rIns="75369" bIns="37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98613"/>
            <a:ext cx="9617075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0636" tIns="47862" rIns="95718" bIns="47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1225" y="6572250"/>
            <a:ext cx="1373188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7682" tIns="0" rIns="37682" bIns="0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Insert "Title, Author, Date"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45650" y="6719888"/>
            <a:ext cx="258763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7682" tIns="0" rIns="37682" bIns="0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defRPr sz="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1BA711-FFEE-440F-B25D-5BA3DCA2D0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4102" name="Picture 30" descr="logo-mirail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115425" y="6354763"/>
            <a:ext cx="6969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 userDrawn="1"/>
        </p:nvCxnSpPr>
        <p:spPr bwMode="auto">
          <a:xfrm>
            <a:off x="-7938" y="6249988"/>
            <a:ext cx="9913938" cy="1587"/>
          </a:xfrm>
          <a:prstGeom prst="line">
            <a:avLst/>
          </a:prstGeom>
          <a:ln>
            <a:solidFill>
              <a:srgbClr val="CC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Freeform 23"/>
          <p:cNvSpPr>
            <a:spLocks/>
          </p:cNvSpPr>
          <p:nvPr userDrawn="1"/>
        </p:nvSpPr>
        <p:spPr bwMode="auto">
          <a:xfrm>
            <a:off x="0" y="1"/>
            <a:ext cx="3455988" cy="1047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405"/>
              </a:cxn>
              <a:cxn ang="0">
                <a:pos x="1048" y="0"/>
              </a:cxn>
              <a:cxn ang="0">
                <a:pos x="0" y="0"/>
              </a:cxn>
            </a:cxnLst>
            <a:rect l="0" t="0" r="r" b="b"/>
            <a:pathLst>
              <a:path w="1048" h="405">
                <a:moveTo>
                  <a:pt x="0" y="0"/>
                </a:moveTo>
                <a:cubicBezTo>
                  <a:pt x="1" y="405"/>
                  <a:pt x="1" y="405"/>
                  <a:pt x="1" y="405"/>
                </a:cubicBezTo>
                <a:cubicBezTo>
                  <a:pt x="32" y="191"/>
                  <a:pt x="804" y="1"/>
                  <a:pt x="104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</p:sldLayoutIdLst>
  <p:timing>
    <p:tnLst>
      <p:par>
        <p:cTn id="1" dur="indefinite" restart="never" nodeType="tmRoot"/>
      </p:par>
    </p:tnLst>
  </p:timing>
  <p:hf hdr="0" ftr="0"/>
  <p:txStyles>
    <p:titleStyle>
      <a:lvl1pPr marL="1876425" indent="-1876425" algn="r" defTabSz="9572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+mj-cs"/>
        </a:defRPr>
      </a:lvl1pPr>
      <a:lvl2pPr marL="1876425" indent="-1876425" algn="r" defTabSz="9572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 Narrow" pitchFamily="34" charset="0"/>
          <a:cs typeface="Arial" charset="0"/>
        </a:defRPr>
      </a:lvl2pPr>
      <a:lvl3pPr marL="1876425" indent="-1876425" algn="r" defTabSz="9572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 Narrow" pitchFamily="34" charset="0"/>
          <a:cs typeface="Arial" charset="0"/>
        </a:defRPr>
      </a:lvl3pPr>
      <a:lvl4pPr marL="1876425" indent="-1876425" algn="r" defTabSz="9572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 Narrow" pitchFamily="34" charset="0"/>
          <a:cs typeface="Arial" charset="0"/>
        </a:defRPr>
      </a:lvl4pPr>
      <a:lvl5pPr marL="1876425" indent="-1876425" algn="r" defTabSz="95726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 Narrow" pitchFamily="34" charset="0"/>
          <a:cs typeface="Arial" charset="0"/>
        </a:defRPr>
      </a:lvl5pPr>
      <a:lvl6pPr marL="2333625" algn="r" defTabSz="957263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 Narrow" pitchFamily="34" charset="0"/>
          <a:cs typeface="Arial" charset="0"/>
        </a:defRPr>
      </a:lvl6pPr>
      <a:lvl7pPr marL="2790825" algn="r" defTabSz="957263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 Narrow" pitchFamily="34" charset="0"/>
          <a:cs typeface="Arial" charset="0"/>
        </a:defRPr>
      </a:lvl7pPr>
      <a:lvl8pPr marL="3248025" algn="r" defTabSz="957263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 Narrow" pitchFamily="34" charset="0"/>
          <a:cs typeface="Arial" charset="0"/>
        </a:defRPr>
      </a:lvl8pPr>
      <a:lvl9pPr marL="3705225" algn="r" defTabSz="957263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285750" indent="-285750" algn="l" defTabSz="7477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773113" indent="-298450" algn="l" defTabSz="74771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1200150" indent="-239713" algn="l" defTabSz="74771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3pPr>
      <a:lvl4pPr marL="1628775" indent="-239713" algn="l" defTabSz="74771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Ø"/>
        <a:defRPr sz="1900">
          <a:solidFill>
            <a:schemeClr val="bg2"/>
          </a:solidFill>
          <a:latin typeface="+mn-lt"/>
          <a:cs typeface="+mn-cs"/>
        </a:defRPr>
      </a:lvl4pPr>
      <a:lvl5pPr marL="2336800" indent="-239713" algn="l" defTabSz="747713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5pPr>
      <a:lvl6pPr marL="2794000" indent="-239713" algn="l" defTabSz="747713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6pPr>
      <a:lvl7pPr marL="3251200" indent="-239713" algn="l" defTabSz="747713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7pPr>
      <a:lvl8pPr marL="3708400" indent="-239713" algn="l" defTabSz="747713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8pPr>
      <a:lvl9pPr marL="4165600" indent="-239713" algn="l" defTabSz="747713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39.xml"/><Relationship Id="rId117" Type="http://schemas.openxmlformats.org/officeDocument/2006/relationships/notesSlide" Target="../notesSlides/notesSlide6.xml"/><Relationship Id="rId21" Type="http://schemas.openxmlformats.org/officeDocument/2006/relationships/tags" Target="../tags/tag134.xml"/><Relationship Id="rId42" Type="http://schemas.openxmlformats.org/officeDocument/2006/relationships/tags" Target="../tags/tag155.xml"/><Relationship Id="rId47" Type="http://schemas.openxmlformats.org/officeDocument/2006/relationships/tags" Target="../tags/tag160.xml"/><Relationship Id="rId63" Type="http://schemas.openxmlformats.org/officeDocument/2006/relationships/tags" Target="../tags/tag176.xml"/><Relationship Id="rId68" Type="http://schemas.openxmlformats.org/officeDocument/2006/relationships/tags" Target="../tags/tag181.xml"/><Relationship Id="rId84" Type="http://schemas.openxmlformats.org/officeDocument/2006/relationships/tags" Target="../tags/tag197.xml"/><Relationship Id="rId89" Type="http://schemas.openxmlformats.org/officeDocument/2006/relationships/tags" Target="../tags/tag202.xml"/><Relationship Id="rId112" Type="http://schemas.openxmlformats.org/officeDocument/2006/relationships/tags" Target="../tags/tag225.xml"/><Relationship Id="rId16" Type="http://schemas.openxmlformats.org/officeDocument/2006/relationships/tags" Target="../tags/tag129.xml"/><Relationship Id="rId107" Type="http://schemas.openxmlformats.org/officeDocument/2006/relationships/tags" Target="../tags/tag220.xml"/><Relationship Id="rId11" Type="http://schemas.openxmlformats.org/officeDocument/2006/relationships/tags" Target="../tags/tag124.xml"/><Relationship Id="rId32" Type="http://schemas.openxmlformats.org/officeDocument/2006/relationships/tags" Target="../tags/tag145.xml"/><Relationship Id="rId37" Type="http://schemas.openxmlformats.org/officeDocument/2006/relationships/tags" Target="../tags/tag150.xml"/><Relationship Id="rId53" Type="http://schemas.openxmlformats.org/officeDocument/2006/relationships/tags" Target="../tags/tag166.xml"/><Relationship Id="rId58" Type="http://schemas.openxmlformats.org/officeDocument/2006/relationships/tags" Target="../tags/tag171.xml"/><Relationship Id="rId74" Type="http://schemas.openxmlformats.org/officeDocument/2006/relationships/tags" Target="../tags/tag187.xml"/><Relationship Id="rId79" Type="http://schemas.openxmlformats.org/officeDocument/2006/relationships/tags" Target="../tags/tag192.xml"/><Relationship Id="rId102" Type="http://schemas.openxmlformats.org/officeDocument/2006/relationships/tags" Target="../tags/tag215.xml"/><Relationship Id="rId5" Type="http://schemas.openxmlformats.org/officeDocument/2006/relationships/tags" Target="../tags/tag118.xml"/><Relationship Id="rId90" Type="http://schemas.openxmlformats.org/officeDocument/2006/relationships/tags" Target="../tags/tag203.xml"/><Relationship Id="rId95" Type="http://schemas.openxmlformats.org/officeDocument/2006/relationships/tags" Target="../tags/tag208.xml"/><Relationship Id="rId22" Type="http://schemas.openxmlformats.org/officeDocument/2006/relationships/tags" Target="../tags/tag135.xml"/><Relationship Id="rId27" Type="http://schemas.openxmlformats.org/officeDocument/2006/relationships/tags" Target="../tags/tag140.xml"/><Relationship Id="rId43" Type="http://schemas.openxmlformats.org/officeDocument/2006/relationships/tags" Target="../tags/tag156.xml"/><Relationship Id="rId48" Type="http://schemas.openxmlformats.org/officeDocument/2006/relationships/tags" Target="../tags/tag161.xml"/><Relationship Id="rId64" Type="http://schemas.openxmlformats.org/officeDocument/2006/relationships/tags" Target="../tags/tag177.xml"/><Relationship Id="rId69" Type="http://schemas.openxmlformats.org/officeDocument/2006/relationships/tags" Target="../tags/tag182.xml"/><Relationship Id="rId113" Type="http://schemas.openxmlformats.org/officeDocument/2006/relationships/tags" Target="../tags/tag226.xml"/><Relationship Id="rId80" Type="http://schemas.openxmlformats.org/officeDocument/2006/relationships/tags" Target="../tags/tag193.xml"/><Relationship Id="rId85" Type="http://schemas.openxmlformats.org/officeDocument/2006/relationships/tags" Target="../tags/tag198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33" Type="http://schemas.openxmlformats.org/officeDocument/2006/relationships/tags" Target="../tags/tag146.xml"/><Relationship Id="rId38" Type="http://schemas.openxmlformats.org/officeDocument/2006/relationships/tags" Target="../tags/tag151.xml"/><Relationship Id="rId59" Type="http://schemas.openxmlformats.org/officeDocument/2006/relationships/tags" Target="../tags/tag172.xml"/><Relationship Id="rId103" Type="http://schemas.openxmlformats.org/officeDocument/2006/relationships/tags" Target="../tags/tag216.xml"/><Relationship Id="rId108" Type="http://schemas.openxmlformats.org/officeDocument/2006/relationships/tags" Target="../tags/tag221.xml"/><Relationship Id="rId54" Type="http://schemas.openxmlformats.org/officeDocument/2006/relationships/tags" Target="../tags/tag167.xml"/><Relationship Id="rId70" Type="http://schemas.openxmlformats.org/officeDocument/2006/relationships/tags" Target="../tags/tag183.xml"/><Relationship Id="rId75" Type="http://schemas.openxmlformats.org/officeDocument/2006/relationships/tags" Target="../tags/tag188.xml"/><Relationship Id="rId91" Type="http://schemas.openxmlformats.org/officeDocument/2006/relationships/tags" Target="../tags/tag204.xml"/><Relationship Id="rId96" Type="http://schemas.openxmlformats.org/officeDocument/2006/relationships/tags" Target="../tags/tag209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23" Type="http://schemas.openxmlformats.org/officeDocument/2006/relationships/tags" Target="../tags/tag136.xml"/><Relationship Id="rId28" Type="http://schemas.openxmlformats.org/officeDocument/2006/relationships/tags" Target="../tags/tag141.xml"/><Relationship Id="rId49" Type="http://schemas.openxmlformats.org/officeDocument/2006/relationships/tags" Target="../tags/tag162.xml"/><Relationship Id="rId114" Type="http://schemas.openxmlformats.org/officeDocument/2006/relationships/tags" Target="../tags/tag227.xml"/><Relationship Id="rId10" Type="http://schemas.openxmlformats.org/officeDocument/2006/relationships/tags" Target="../tags/tag123.xml"/><Relationship Id="rId31" Type="http://schemas.openxmlformats.org/officeDocument/2006/relationships/tags" Target="../tags/tag144.xml"/><Relationship Id="rId44" Type="http://schemas.openxmlformats.org/officeDocument/2006/relationships/tags" Target="../tags/tag157.xml"/><Relationship Id="rId52" Type="http://schemas.openxmlformats.org/officeDocument/2006/relationships/tags" Target="../tags/tag165.xml"/><Relationship Id="rId60" Type="http://schemas.openxmlformats.org/officeDocument/2006/relationships/tags" Target="../tags/tag173.xml"/><Relationship Id="rId65" Type="http://schemas.openxmlformats.org/officeDocument/2006/relationships/tags" Target="../tags/tag178.xml"/><Relationship Id="rId73" Type="http://schemas.openxmlformats.org/officeDocument/2006/relationships/tags" Target="../tags/tag186.xml"/><Relationship Id="rId78" Type="http://schemas.openxmlformats.org/officeDocument/2006/relationships/tags" Target="../tags/tag191.xml"/><Relationship Id="rId81" Type="http://schemas.openxmlformats.org/officeDocument/2006/relationships/tags" Target="../tags/tag194.xml"/><Relationship Id="rId86" Type="http://schemas.openxmlformats.org/officeDocument/2006/relationships/tags" Target="../tags/tag199.xml"/><Relationship Id="rId94" Type="http://schemas.openxmlformats.org/officeDocument/2006/relationships/tags" Target="../tags/tag207.xml"/><Relationship Id="rId99" Type="http://schemas.openxmlformats.org/officeDocument/2006/relationships/tags" Target="../tags/tag212.xml"/><Relationship Id="rId101" Type="http://schemas.openxmlformats.org/officeDocument/2006/relationships/tags" Target="../tags/tag214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39" Type="http://schemas.openxmlformats.org/officeDocument/2006/relationships/tags" Target="../tags/tag152.xml"/><Relationship Id="rId109" Type="http://schemas.openxmlformats.org/officeDocument/2006/relationships/tags" Target="../tags/tag222.xml"/><Relationship Id="rId34" Type="http://schemas.openxmlformats.org/officeDocument/2006/relationships/tags" Target="../tags/tag147.xml"/><Relationship Id="rId50" Type="http://schemas.openxmlformats.org/officeDocument/2006/relationships/tags" Target="../tags/tag163.xml"/><Relationship Id="rId55" Type="http://schemas.openxmlformats.org/officeDocument/2006/relationships/tags" Target="../tags/tag168.xml"/><Relationship Id="rId76" Type="http://schemas.openxmlformats.org/officeDocument/2006/relationships/tags" Target="../tags/tag189.xml"/><Relationship Id="rId97" Type="http://schemas.openxmlformats.org/officeDocument/2006/relationships/tags" Target="../tags/tag210.xml"/><Relationship Id="rId104" Type="http://schemas.openxmlformats.org/officeDocument/2006/relationships/tags" Target="../tags/tag217.xml"/><Relationship Id="rId7" Type="http://schemas.openxmlformats.org/officeDocument/2006/relationships/tags" Target="../tags/tag120.xml"/><Relationship Id="rId71" Type="http://schemas.openxmlformats.org/officeDocument/2006/relationships/tags" Target="../tags/tag184.xml"/><Relationship Id="rId92" Type="http://schemas.openxmlformats.org/officeDocument/2006/relationships/tags" Target="../tags/tag205.xml"/><Relationship Id="rId2" Type="http://schemas.openxmlformats.org/officeDocument/2006/relationships/tags" Target="../tags/tag115.xml"/><Relationship Id="rId29" Type="http://schemas.openxmlformats.org/officeDocument/2006/relationships/tags" Target="../tags/tag142.xml"/><Relationship Id="rId24" Type="http://schemas.openxmlformats.org/officeDocument/2006/relationships/tags" Target="../tags/tag137.xml"/><Relationship Id="rId40" Type="http://schemas.openxmlformats.org/officeDocument/2006/relationships/tags" Target="../tags/tag153.xml"/><Relationship Id="rId45" Type="http://schemas.openxmlformats.org/officeDocument/2006/relationships/tags" Target="../tags/tag158.xml"/><Relationship Id="rId66" Type="http://schemas.openxmlformats.org/officeDocument/2006/relationships/tags" Target="../tags/tag179.xml"/><Relationship Id="rId87" Type="http://schemas.openxmlformats.org/officeDocument/2006/relationships/tags" Target="../tags/tag200.xml"/><Relationship Id="rId110" Type="http://schemas.openxmlformats.org/officeDocument/2006/relationships/tags" Target="../tags/tag223.xml"/><Relationship Id="rId115" Type="http://schemas.openxmlformats.org/officeDocument/2006/relationships/tags" Target="../tags/tag228.xml"/><Relationship Id="rId61" Type="http://schemas.openxmlformats.org/officeDocument/2006/relationships/tags" Target="../tags/tag174.xml"/><Relationship Id="rId82" Type="http://schemas.openxmlformats.org/officeDocument/2006/relationships/tags" Target="../tags/tag195.xml"/><Relationship Id="rId19" Type="http://schemas.openxmlformats.org/officeDocument/2006/relationships/tags" Target="../tags/tag132.xml"/><Relationship Id="rId14" Type="http://schemas.openxmlformats.org/officeDocument/2006/relationships/tags" Target="../tags/tag127.xml"/><Relationship Id="rId30" Type="http://schemas.openxmlformats.org/officeDocument/2006/relationships/tags" Target="../tags/tag143.xml"/><Relationship Id="rId35" Type="http://schemas.openxmlformats.org/officeDocument/2006/relationships/tags" Target="../tags/tag148.xml"/><Relationship Id="rId56" Type="http://schemas.openxmlformats.org/officeDocument/2006/relationships/tags" Target="../tags/tag169.xml"/><Relationship Id="rId77" Type="http://schemas.openxmlformats.org/officeDocument/2006/relationships/tags" Target="../tags/tag190.xml"/><Relationship Id="rId100" Type="http://schemas.openxmlformats.org/officeDocument/2006/relationships/tags" Target="../tags/tag213.xml"/><Relationship Id="rId105" Type="http://schemas.openxmlformats.org/officeDocument/2006/relationships/tags" Target="../tags/tag218.xml"/><Relationship Id="rId8" Type="http://schemas.openxmlformats.org/officeDocument/2006/relationships/tags" Target="../tags/tag121.xml"/><Relationship Id="rId51" Type="http://schemas.openxmlformats.org/officeDocument/2006/relationships/tags" Target="../tags/tag164.xml"/><Relationship Id="rId72" Type="http://schemas.openxmlformats.org/officeDocument/2006/relationships/tags" Target="../tags/tag185.xml"/><Relationship Id="rId93" Type="http://schemas.openxmlformats.org/officeDocument/2006/relationships/tags" Target="../tags/tag206.xml"/><Relationship Id="rId98" Type="http://schemas.openxmlformats.org/officeDocument/2006/relationships/tags" Target="../tags/tag211.xml"/><Relationship Id="rId3" Type="http://schemas.openxmlformats.org/officeDocument/2006/relationships/tags" Target="../tags/tag116.xml"/><Relationship Id="rId25" Type="http://schemas.openxmlformats.org/officeDocument/2006/relationships/tags" Target="../tags/tag138.xml"/><Relationship Id="rId46" Type="http://schemas.openxmlformats.org/officeDocument/2006/relationships/tags" Target="../tags/tag159.xml"/><Relationship Id="rId67" Type="http://schemas.openxmlformats.org/officeDocument/2006/relationships/tags" Target="../tags/tag180.xml"/><Relationship Id="rId116" Type="http://schemas.openxmlformats.org/officeDocument/2006/relationships/slideLayout" Target="../slideLayouts/slideLayout7.xml"/><Relationship Id="rId20" Type="http://schemas.openxmlformats.org/officeDocument/2006/relationships/tags" Target="../tags/tag133.xml"/><Relationship Id="rId41" Type="http://schemas.openxmlformats.org/officeDocument/2006/relationships/tags" Target="../tags/tag154.xml"/><Relationship Id="rId62" Type="http://schemas.openxmlformats.org/officeDocument/2006/relationships/tags" Target="../tags/tag175.xml"/><Relationship Id="rId83" Type="http://schemas.openxmlformats.org/officeDocument/2006/relationships/tags" Target="../tags/tag196.xml"/><Relationship Id="rId88" Type="http://schemas.openxmlformats.org/officeDocument/2006/relationships/tags" Target="../tags/tag201.xml"/><Relationship Id="rId111" Type="http://schemas.openxmlformats.org/officeDocument/2006/relationships/tags" Target="../tags/tag224.xml"/><Relationship Id="rId15" Type="http://schemas.openxmlformats.org/officeDocument/2006/relationships/tags" Target="../tags/tag128.xml"/><Relationship Id="rId36" Type="http://schemas.openxmlformats.org/officeDocument/2006/relationships/tags" Target="../tags/tag149.xml"/><Relationship Id="rId57" Type="http://schemas.openxmlformats.org/officeDocument/2006/relationships/tags" Target="../tags/tag170.xml"/><Relationship Id="rId106" Type="http://schemas.openxmlformats.org/officeDocument/2006/relationships/tags" Target="../tags/tag2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slideLayout" Target="../slideLayouts/slideLayout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notesSlide" Target="../notesSlides/notesSlide3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ous-titre 2"/>
          <p:cNvSpPr>
            <a:spLocks noGrp="1"/>
          </p:cNvSpPr>
          <p:nvPr>
            <p:ph type="subTitle" idx="1"/>
          </p:nvPr>
        </p:nvSpPr>
        <p:spPr>
          <a:xfrm>
            <a:off x="-1" y="-22860"/>
            <a:ext cx="9904413" cy="1920240"/>
          </a:xfrm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1171575" lvl="1" indent="-714375" algn="l" eaLnBrk="1" hangingPunct="1">
              <a:spcBef>
                <a:spcPct val="0"/>
              </a:spcBef>
              <a:tabLst>
                <a:tab pos="541338" algn="l"/>
              </a:tabLst>
            </a:pPr>
            <a:r>
              <a:rPr lang="fr-FR" sz="4800" b="1" dirty="0" smtClean="0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LA DÉMARCHE D’AMÉLIORATION </a:t>
            </a:r>
          </a:p>
          <a:p>
            <a:pPr marL="1171575" lvl="1" indent="-714375" algn="l" eaLnBrk="1" hangingPunct="1">
              <a:spcBef>
                <a:spcPct val="0"/>
              </a:spcBef>
              <a:tabLst>
                <a:tab pos="541338" algn="l"/>
              </a:tabLst>
            </a:pPr>
            <a:r>
              <a:rPr lang="fr-FR" sz="4800" b="1" dirty="0" smtClean="0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DE LA QUALITÉ DES FORMATIONS</a:t>
            </a:r>
            <a:endParaRPr lang="fr-FR" sz="1800" b="1" dirty="0">
              <a:solidFill>
                <a:schemeClr val="bg1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38100" y="6409765"/>
            <a:ext cx="4338918" cy="22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5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Date</a:t>
            </a:r>
            <a:r>
              <a:rPr lang="fr-FR" sz="1050" b="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: 14/11/2017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32012" y="2659380"/>
            <a:ext cx="9253182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Réunion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14 novembre 2017</a:t>
            </a:r>
          </a:p>
          <a:p>
            <a:pPr algn="l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fr-FR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Laure BOUNIOL – </a:t>
            </a:r>
            <a:r>
              <a:rPr lang="fr-FR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Chargée de la coordination de l’évaluation des formations et des enseignements </a:t>
            </a:r>
            <a:endParaRPr lang="fr-FR" sz="1600" b="0" dirty="0" smtClean="0">
              <a:solidFill>
                <a:schemeClr val="tx1"/>
              </a:solidFill>
            </a:endParaRPr>
          </a:p>
          <a:p>
            <a:pPr algn="l"/>
            <a:endParaRPr lang="fr-FR" sz="16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fr-FR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Sonia GUERREIRO – Responsable qualité</a:t>
            </a:r>
            <a:endParaRPr lang="fr-FR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5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170"/>
          <p:cNvSpPr/>
          <p:nvPr/>
        </p:nvSpPr>
        <p:spPr>
          <a:xfrm>
            <a:off x="-1" y="3307581"/>
            <a:ext cx="9027709" cy="1771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Rectangle 163"/>
          <p:cNvSpPr/>
          <p:nvPr/>
        </p:nvSpPr>
        <p:spPr>
          <a:xfrm>
            <a:off x="1" y="5087921"/>
            <a:ext cx="9016578" cy="9865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8" name="OTLSHAPE_TB_00000000000000000000000000000000_Separator2"/>
          <p:cNvCxnSpPr/>
          <p:nvPr>
            <p:custDataLst>
              <p:tags r:id="rId2"/>
            </p:custDataLst>
          </p:nvPr>
        </p:nvCxnSpPr>
        <p:spPr>
          <a:xfrm>
            <a:off x="3827951" y="1459698"/>
            <a:ext cx="0" cy="5292000"/>
          </a:xfrm>
          <a:prstGeom prst="line">
            <a:avLst/>
          </a:prstGeom>
          <a:ln w="9525" cap="flat" cmpd="sng" algn="ctr">
            <a:solidFill>
              <a:schemeClr val="tx1">
                <a:lumMod val="85000"/>
                <a:lumOff val="15000"/>
                <a:alpha val="29804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1710" y="1582869"/>
            <a:ext cx="8940754" cy="1719016"/>
          </a:xfrm>
          <a:prstGeom prst="rect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58" name="OTLSHAPE_TB_00000000000000000000000000000000_Separator2"/>
          <p:cNvCxnSpPr/>
          <p:nvPr>
            <p:custDataLst>
              <p:tags r:id="rId3"/>
            </p:custDataLst>
          </p:nvPr>
        </p:nvCxnSpPr>
        <p:spPr>
          <a:xfrm>
            <a:off x="6763684" y="1438364"/>
            <a:ext cx="0" cy="5292000"/>
          </a:xfrm>
          <a:prstGeom prst="line">
            <a:avLst/>
          </a:prstGeom>
          <a:ln w="9525" cap="flat" cmpd="sng" algn="ctr">
            <a:solidFill>
              <a:schemeClr val="tx1">
                <a:lumMod val="85000"/>
                <a:lumOff val="15000"/>
                <a:alpha val="29804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4" name="OTLSHAPE_TB_00000000000000000000000000000000_Separator2"/>
          <p:cNvCxnSpPr/>
          <p:nvPr>
            <p:custDataLst>
              <p:tags r:id="rId4"/>
            </p:custDataLst>
          </p:nvPr>
        </p:nvCxnSpPr>
        <p:spPr>
          <a:xfrm>
            <a:off x="3836388" y="1442123"/>
            <a:ext cx="0" cy="5292000"/>
          </a:xfrm>
          <a:prstGeom prst="line">
            <a:avLst/>
          </a:prstGeom>
          <a:solidFill>
            <a:srgbClr val="FF993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55" name="OTLSHAPE_TB_00000000000000000000000000000000_Separator2"/>
          <p:cNvCxnSpPr/>
          <p:nvPr>
            <p:custDataLst>
              <p:tags r:id="rId5"/>
            </p:custDataLst>
          </p:nvPr>
        </p:nvCxnSpPr>
        <p:spPr>
          <a:xfrm>
            <a:off x="941558" y="1445670"/>
            <a:ext cx="0" cy="5292000"/>
          </a:xfrm>
          <a:prstGeom prst="line">
            <a:avLst/>
          </a:prstGeom>
          <a:ln w="9525" cap="flat" cmpd="sng" algn="ctr">
            <a:solidFill>
              <a:schemeClr val="tx1">
                <a:lumMod val="85000"/>
                <a:lumOff val="15000"/>
                <a:alpha val="29804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8" name="OTLSHAPE_TB_00000000000000000000000000000000_LeftEndCaps"/>
          <p:cNvSpPr txBox="1"/>
          <p:nvPr>
            <p:custDataLst>
              <p:tags r:id="rId6"/>
            </p:custDataLst>
          </p:nvPr>
        </p:nvSpPr>
        <p:spPr>
          <a:xfrm>
            <a:off x="317500" y="1056115"/>
            <a:ext cx="448584" cy="2354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r>
              <a:rPr lang="fr-FR" sz="1800" spc="-38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2017</a:t>
            </a:r>
            <a:endParaRPr lang="fr-FR" sz="1800" spc="-38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439" name="OTLSHAPE_TB_00000000000000000000000000000000_RightEndCaps"/>
          <p:cNvSpPr txBox="1"/>
          <p:nvPr>
            <p:custDataLst>
              <p:tags r:id="rId7"/>
            </p:custDataLst>
          </p:nvPr>
        </p:nvSpPr>
        <p:spPr>
          <a:xfrm>
            <a:off x="9123447" y="1056115"/>
            <a:ext cx="448584" cy="2354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r>
              <a:rPr lang="fr-FR" sz="1800" spc="-38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2018</a:t>
            </a:r>
            <a:endParaRPr lang="fr-FR" sz="1800" spc="-38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440" name="OTLSHAPE_TB_00000000000000000000000000000000_ScaleContainer"/>
          <p:cNvSpPr/>
          <p:nvPr>
            <p:custDataLst>
              <p:tags r:id="rId8"/>
            </p:custDataLst>
          </p:nvPr>
        </p:nvSpPr>
        <p:spPr>
          <a:xfrm>
            <a:off x="933365" y="1005146"/>
            <a:ext cx="80391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1" name="OTLSHAPE_TB_00000000000000000000000000000000_ElapsedTime" hidden="1"/>
          <p:cNvSpPr/>
          <p:nvPr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2" name="OTLSHAPE_TB_00000000000000000000000000000000_TodayMarkerShape" hidden="1"/>
          <p:cNvSpPr/>
          <p:nvPr>
            <p:custDataLst>
              <p:tags r:id="rId10"/>
            </p:custDataLst>
          </p:nvPr>
        </p:nvSpPr>
        <p:spPr>
          <a:xfrm>
            <a:off x="878937" y="342900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3" name="OTLSHAPE_TB_00000000000000000000000000000000_TodayMarkerText" hidden="1"/>
          <p:cNvSpPr txBox="1"/>
          <p:nvPr>
            <p:custDataLst>
              <p:tags r:id="rId11"/>
            </p:custDataLst>
          </p:nvPr>
        </p:nvSpPr>
        <p:spPr>
          <a:xfrm>
            <a:off x="933365" y="3556000"/>
            <a:ext cx="728854" cy="1569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r>
              <a:rPr lang="fr-FR" sz="1200" b="0" smtClean="0">
                <a:solidFill>
                  <a:schemeClr val="dk1"/>
                </a:solidFill>
                <a:latin typeface="Calibri" panose="020F0502020204030204" pitchFamily="34" charset="0"/>
              </a:rPr>
              <a:t>Aujourd'hui</a:t>
            </a:r>
            <a:endParaRPr lang="fr-FR" sz="1200" b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44" name="OTLSHAPE_TB_00000000000000000000000000000000_TimescaleInterval1"/>
          <p:cNvSpPr txBox="1"/>
          <p:nvPr>
            <p:custDataLst>
              <p:tags r:id="rId12"/>
            </p:custDataLst>
          </p:nvPr>
        </p:nvSpPr>
        <p:spPr>
          <a:xfrm>
            <a:off x="996865" y="1102619"/>
            <a:ext cx="26129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fr-FR" sz="1200" b="0" spc="-16" dirty="0" err="1" smtClean="0">
                <a:latin typeface="Calibri" panose="020F0502020204030204" pitchFamily="34" charset="0"/>
              </a:rPr>
              <a:t>oct</a:t>
            </a:r>
            <a:endParaRPr lang="fr-FR" sz="1200" b="0" spc="-16" dirty="0">
              <a:latin typeface="Calibri" panose="020F0502020204030204" pitchFamily="34" charset="0"/>
            </a:endParaRPr>
          </a:p>
        </p:txBody>
      </p:sp>
      <p:cxnSp>
        <p:nvCxnSpPr>
          <p:cNvPr id="1445" name="OTLSHAPE_TB_00000000000000000000000000000000_Separator1"/>
          <p:cNvCxnSpPr/>
          <p:nvPr>
            <p:custDataLst>
              <p:tags r:id="rId13"/>
            </p:custDataLst>
          </p:nvPr>
        </p:nvCxnSpPr>
        <p:spPr>
          <a:xfrm>
            <a:off x="1677151" y="1094046"/>
            <a:ext cx="0" cy="203200"/>
          </a:xfrm>
          <a:prstGeom prst="line">
            <a:avLst/>
          </a:prstGeom>
          <a:ln w="9525" cap="flat" cmpd="sng" algn="ctr">
            <a:solidFill>
              <a:schemeClr val="bg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8" name="OTLSHAPE_TB_00000000000000000000000000000000_TimescaleInterval3"/>
          <p:cNvSpPr txBox="1"/>
          <p:nvPr>
            <p:custDataLst>
              <p:tags r:id="rId14"/>
            </p:custDataLst>
          </p:nvPr>
        </p:nvSpPr>
        <p:spPr>
          <a:xfrm>
            <a:off x="2484436" y="1102619"/>
            <a:ext cx="26366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fr-FR" sz="1200" b="0" spc="-12" dirty="0" smtClean="0">
                <a:latin typeface="Calibri" panose="020F0502020204030204" pitchFamily="34" charset="0"/>
              </a:rPr>
              <a:t>déc.</a:t>
            </a:r>
            <a:endParaRPr lang="fr-FR" sz="1200" b="0" spc="-12" dirty="0">
              <a:latin typeface="Calibri" panose="020F0502020204030204" pitchFamily="34" charset="0"/>
            </a:endParaRPr>
          </a:p>
        </p:txBody>
      </p:sp>
      <p:cxnSp>
        <p:nvCxnSpPr>
          <p:cNvPr id="1449" name="OTLSHAPE_TB_00000000000000000000000000000000_Separator3"/>
          <p:cNvCxnSpPr/>
          <p:nvPr>
            <p:custDataLst>
              <p:tags r:id="rId15"/>
            </p:custDataLst>
          </p:nvPr>
        </p:nvCxnSpPr>
        <p:spPr>
          <a:xfrm>
            <a:off x="3092742" y="1094046"/>
            <a:ext cx="0" cy="203200"/>
          </a:xfrm>
          <a:prstGeom prst="line">
            <a:avLst/>
          </a:prstGeom>
          <a:ln w="9525" cap="flat" cmpd="sng" algn="ctr">
            <a:solidFill>
              <a:schemeClr val="bg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0" name="OTLSHAPE_TB_00000000000000000000000000000000_TimescaleInterval4"/>
          <p:cNvSpPr txBox="1"/>
          <p:nvPr>
            <p:custDataLst>
              <p:tags r:id="rId16"/>
            </p:custDataLst>
          </p:nvPr>
        </p:nvSpPr>
        <p:spPr>
          <a:xfrm>
            <a:off x="3156243" y="1102619"/>
            <a:ext cx="308354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fr-FR" sz="1200" b="0" spc="-16" dirty="0">
                <a:latin typeface="Calibri" panose="020F0502020204030204" pitchFamily="34" charset="0"/>
              </a:rPr>
              <a:t>j</a:t>
            </a:r>
            <a:r>
              <a:rPr lang="fr-FR" sz="1200" b="0" spc="-16" dirty="0" smtClean="0">
                <a:latin typeface="Calibri" panose="020F0502020204030204" pitchFamily="34" charset="0"/>
              </a:rPr>
              <a:t>an.</a:t>
            </a:r>
            <a:endParaRPr lang="fr-FR" sz="1200" b="0" spc="-16" dirty="0">
              <a:latin typeface="Calibri" panose="020F0502020204030204" pitchFamily="34" charset="0"/>
            </a:endParaRPr>
          </a:p>
        </p:txBody>
      </p:sp>
      <p:cxnSp>
        <p:nvCxnSpPr>
          <p:cNvPr id="1451" name="OTLSHAPE_TB_00000000000000000000000000000000_Separator4"/>
          <p:cNvCxnSpPr/>
          <p:nvPr>
            <p:custDataLst>
              <p:tags r:id="rId17"/>
            </p:custDataLst>
          </p:nvPr>
        </p:nvCxnSpPr>
        <p:spPr>
          <a:xfrm>
            <a:off x="3836528" y="1094046"/>
            <a:ext cx="0" cy="203200"/>
          </a:xfrm>
          <a:prstGeom prst="line">
            <a:avLst/>
          </a:prstGeom>
          <a:ln w="9525" cap="flat" cmpd="sng" algn="ctr">
            <a:solidFill>
              <a:schemeClr val="bg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2" name="OTLSHAPE_TB_00000000000000000000000000000000_TimescaleInterval5"/>
          <p:cNvSpPr txBox="1"/>
          <p:nvPr>
            <p:custDataLst>
              <p:tags r:id="rId18"/>
            </p:custDataLst>
          </p:nvPr>
        </p:nvSpPr>
        <p:spPr>
          <a:xfrm>
            <a:off x="3900028" y="1102619"/>
            <a:ext cx="21602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fr-FR" sz="1200" b="0" spc="-14" dirty="0" smtClean="0">
                <a:latin typeface="Calibri" panose="020F0502020204030204" pitchFamily="34" charset="0"/>
              </a:rPr>
              <a:t>févr.</a:t>
            </a:r>
            <a:endParaRPr lang="fr-FR" sz="1200" b="0" spc="-14" dirty="0">
              <a:latin typeface="Calibri" panose="020F0502020204030204" pitchFamily="34" charset="0"/>
            </a:endParaRPr>
          </a:p>
        </p:txBody>
      </p:sp>
      <p:cxnSp>
        <p:nvCxnSpPr>
          <p:cNvPr id="1453" name="OTLSHAPE_TB_00000000000000000000000000000000_Separator5"/>
          <p:cNvCxnSpPr/>
          <p:nvPr>
            <p:custDataLst>
              <p:tags r:id="rId19"/>
            </p:custDataLst>
          </p:nvPr>
        </p:nvCxnSpPr>
        <p:spPr>
          <a:xfrm>
            <a:off x="4556320" y="1094046"/>
            <a:ext cx="0" cy="203200"/>
          </a:xfrm>
          <a:prstGeom prst="line">
            <a:avLst/>
          </a:prstGeom>
          <a:ln w="9525" cap="flat" cmpd="sng" algn="ctr">
            <a:solidFill>
              <a:schemeClr val="bg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4" name="OTLSHAPE_TB_00000000000000000000000000000000_TimescaleInterval6"/>
          <p:cNvSpPr txBox="1"/>
          <p:nvPr>
            <p:custDataLst>
              <p:tags r:id="rId20"/>
            </p:custDataLst>
          </p:nvPr>
        </p:nvSpPr>
        <p:spPr>
          <a:xfrm>
            <a:off x="4619821" y="1102619"/>
            <a:ext cx="23243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fr-FR" sz="1200" b="0" spc="-20" dirty="0" smtClean="0">
                <a:latin typeface="Calibri" panose="020F0502020204030204" pitchFamily="34" charset="0"/>
              </a:rPr>
              <a:t>mars</a:t>
            </a:r>
            <a:endParaRPr lang="fr-FR" sz="1200" b="0" spc="-20" dirty="0">
              <a:latin typeface="Calibri" panose="020F0502020204030204" pitchFamily="34" charset="0"/>
            </a:endParaRPr>
          </a:p>
        </p:txBody>
      </p:sp>
      <p:cxnSp>
        <p:nvCxnSpPr>
          <p:cNvPr id="1455" name="OTLSHAPE_TB_00000000000000000000000000000000_Separator6"/>
          <p:cNvCxnSpPr/>
          <p:nvPr>
            <p:custDataLst>
              <p:tags r:id="rId21"/>
            </p:custDataLst>
          </p:nvPr>
        </p:nvCxnSpPr>
        <p:spPr>
          <a:xfrm>
            <a:off x="5300106" y="1094046"/>
            <a:ext cx="0" cy="203200"/>
          </a:xfrm>
          <a:prstGeom prst="line">
            <a:avLst/>
          </a:prstGeom>
          <a:ln w="9525" cap="flat" cmpd="sng" algn="ctr">
            <a:solidFill>
              <a:schemeClr val="bg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6" name="OTLSHAPE_TB_00000000000000000000000000000000_TimescaleInterval7"/>
          <p:cNvSpPr txBox="1"/>
          <p:nvPr>
            <p:custDataLst>
              <p:tags r:id="rId22"/>
            </p:custDataLst>
          </p:nvPr>
        </p:nvSpPr>
        <p:spPr>
          <a:xfrm>
            <a:off x="5363606" y="1102619"/>
            <a:ext cx="23243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fr-FR" sz="1200" b="0" spc="-14" dirty="0">
                <a:latin typeface="Calibri" panose="020F0502020204030204" pitchFamily="34" charset="0"/>
              </a:rPr>
              <a:t>a</a:t>
            </a:r>
            <a:r>
              <a:rPr lang="fr-FR" sz="1200" b="0" spc="-14" dirty="0" smtClean="0">
                <a:latin typeface="Calibri" panose="020F0502020204030204" pitchFamily="34" charset="0"/>
              </a:rPr>
              <a:t>vr.</a:t>
            </a:r>
            <a:endParaRPr lang="fr-FR" sz="1200" b="0" spc="-14" dirty="0">
              <a:latin typeface="Calibri" panose="020F0502020204030204" pitchFamily="34" charset="0"/>
            </a:endParaRPr>
          </a:p>
        </p:txBody>
      </p:sp>
      <p:cxnSp>
        <p:nvCxnSpPr>
          <p:cNvPr id="1457" name="OTLSHAPE_TB_00000000000000000000000000000000_Separator7"/>
          <p:cNvCxnSpPr/>
          <p:nvPr>
            <p:custDataLst>
              <p:tags r:id="rId23"/>
            </p:custDataLst>
          </p:nvPr>
        </p:nvCxnSpPr>
        <p:spPr>
          <a:xfrm>
            <a:off x="6019898" y="1094046"/>
            <a:ext cx="0" cy="203200"/>
          </a:xfrm>
          <a:prstGeom prst="line">
            <a:avLst/>
          </a:prstGeom>
          <a:ln w="9525" cap="flat" cmpd="sng" algn="ctr">
            <a:solidFill>
              <a:schemeClr val="bg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8" name="OTLSHAPE_TB_00000000000000000000000000000000_TimescaleInterval8"/>
          <p:cNvSpPr txBox="1"/>
          <p:nvPr>
            <p:custDataLst>
              <p:tags r:id="rId24"/>
            </p:custDataLst>
          </p:nvPr>
        </p:nvSpPr>
        <p:spPr>
          <a:xfrm>
            <a:off x="6083398" y="1102619"/>
            <a:ext cx="226024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fr-FR" sz="1200" b="0" spc="-12" dirty="0" smtClean="0">
                <a:latin typeface="Calibri" panose="020F0502020204030204" pitchFamily="34" charset="0"/>
              </a:rPr>
              <a:t>mai</a:t>
            </a:r>
            <a:endParaRPr lang="fr-FR" sz="1200" b="0" spc="-12" dirty="0">
              <a:latin typeface="Calibri" panose="020F0502020204030204" pitchFamily="34" charset="0"/>
            </a:endParaRPr>
          </a:p>
        </p:txBody>
      </p:sp>
      <p:cxnSp>
        <p:nvCxnSpPr>
          <p:cNvPr id="1459" name="OTLSHAPE_TB_00000000000000000000000000000000_Separator8"/>
          <p:cNvCxnSpPr/>
          <p:nvPr>
            <p:custDataLst>
              <p:tags r:id="rId25"/>
            </p:custDataLst>
          </p:nvPr>
        </p:nvCxnSpPr>
        <p:spPr>
          <a:xfrm>
            <a:off x="6763684" y="1094046"/>
            <a:ext cx="0" cy="203200"/>
          </a:xfrm>
          <a:prstGeom prst="line">
            <a:avLst/>
          </a:prstGeom>
          <a:ln w="9525" cap="flat" cmpd="sng" algn="ctr">
            <a:solidFill>
              <a:schemeClr val="bg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0" name="OTLSHAPE_TB_00000000000000000000000000000000_TimescaleInterval9"/>
          <p:cNvSpPr txBox="1"/>
          <p:nvPr>
            <p:custDataLst>
              <p:tags r:id="rId26"/>
            </p:custDataLst>
          </p:nvPr>
        </p:nvSpPr>
        <p:spPr>
          <a:xfrm>
            <a:off x="6827184" y="1102619"/>
            <a:ext cx="28693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fr-FR" sz="1200" b="0" spc="-16" dirty="0" smtClean="0">
                <a:latin typeface="Calibri" panose="020F0502020204030204" pitchFamily="34" charset="0"/>
              </a:rPr>
              <a:t>juin</a:t>
            </a:r>
            <a:endParaRPr lang="fr-FR" sz="1200" b="0" spc="-16" dirty="0">
              <a:latin typeface="Calibri" panose="020F0502020204030204" pitchFamily="34" charset="0"/>
            </a:endParaRPr>
          </a:p>
        </p:txBody>
      </p:sp>
      <p:cxnSp>
        <p:nvCxnSpPr>
          <p:cNvPr id="1461" name="OTLSHAPE_TB_00000000000000000000000000000000_Separator9"/>
          <p:cNvCxnSpPr/>
          <p:nvPr>
            <p:custDataLst>
              <p:tags r:id="rId27"/>
            </p:custDataLst>
          </p:nvPr>
        </p:nvCxnSpPr>
        <p:spPr>
          <a:xfrm>
            <a:off x="7507469" y="1094046"/>
            <a:ext cx="0" cy="203200"/>
          </a:xfrm>
          <a:prstGeom prst="line">
            <a:avLst/>
          </a:prstGeom>
          <a:ln w="9525" cap="flat" cmpd="sng" algn="ctr">
            <a:solidFill>
              <a:schemeClr val="bg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2" name="OTLSHAPE_TB_00000000000000000000000000000000_TimescaleInterval10"/>
          <p:cNvSpPr txBox="1"/>
          <p:nvPr>
            <p:custDataLst>
              <p:tags r:id="rId28"/>
            </p:custDataLst>
          </p:nvPr>
        </p:nvSpPr>
        <p:spPr>
          <a:xfrm>
            <a:off x="7570970" y="1102619"/>
            <a:ext cx="30707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fr-FR" sz="1200" b="0" spc="-14" dirty="0" smtClean="0">
                <a:latin typeface="Calibri" panose="020F0502020204030204" pitchFamily="34" charset="0"/>
              </a:rPr>
              <a:t>juil.</a:t>
            </a:r>
            <a:endParaRPr lang="fr-FR" sz="1200" b="0" spc="-14" dirty="0">
              <a:latin typeface="Calibri" panose="020F0502020204030204" pitchFamily="34" charset="0"/>
            </a:endParaRPr>
          </a:p>
        </p:txBody>
      </p:sp>
      <p:cxnSp>
        <p:nvCxnSpPr>
          <p:cNvPr id="1463" name="OTLSHAPE_TB_00000000000000000000000000000000_Separator10"/>
          <p:cNvCxnSpPr/>
          <p:nvPr>
            <p:custDataLst>
              <p:tags r:id="rId29"/>
            </p:custDataLst>
          </p:nvPr>
        </p:nvCxnSpPr>
        <p:spPr>
          <a:xfrm>
            <a:off x="8227261" y="1094046"/>
            <a:ext cx="0" cy="203200"/>
          </a:xfrm>
          <a:prstGeom prst="line">
            <a:avLst/>
          </a:prstGeom>
          <a:ln w="9525" cap="flat" cmpd="sng" algn="ctr">
            <a:solidFill>
              <a:schemeClr val="bg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4" name="OTLSHAPE_TB_00000000000000000000000000000000_TimescaleInterval11"/>
          <p:cNvSpPr txBox="1"/>
          <p:nvPr>
            <p:custDataLst>
              <p:tags r:id="rId30"/>
            </p:custDataLst>
          </p:nvPr>
        </p:nvSpPr>
        <p:spPr>
          <a:xfrm>
            <a:off x="8290762" y="1102619"/>
            <a:ext cx="22801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fr-FR" sz="1200" b="0" spc="-18" dirty="0" smtClean="0">
                <a:latin typeface="Calibri" panose="020F0502020204030204" pitchFamily="34" charset="0"/>
              </a:rPr>
              <a:t>…</a:t>
            </a:r>
            <a:endParaRPr lang="fr-FR" sz="1200" b="0" spc="-18" dirty="0">
              <a:latin typeface="Calibri" panose="020F0502020204030204" pitchFamily="34" charset="0"/>
            </a:endParaRPr>
          </a:p>
        </p:txBody>
      </p:sp>
      <p:sp>
        <p:nvSpPr>
          <p:cNvPr id="1484" name="OTLSHAPE_T_0ae8ba1c9a0549c2ab3124cd8373e19d_ShapePercentage" hidden="1"/>
          <p:cNvSpPr/>
          <p:nvPr>
            <p:custDataLst>
              <p:tags r:id="rId31"/>
            </p:custDataLst>
          </p:nvPr>
        </p:nvSpPr>
        <p:spPr>
          <a:xfrm>
            <a:off x="1173296" y="3786378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5" name="OTLSHAPE_T_0ae8ba1c9a0549c2ab3124cd8373e19d_Duration" hidden="1"/>
          <p:cNvSpPr txBox="1"/>
          <p:nvPr>
            <p:custDataLst>
              <p:tags r:id="rId32"/>
            </p:custDataLst>
          </p:nvPr>
        </p:nvSpPr>
        <p:spPr>
          <a:xfrm>
            <a:off x="0" y="3632200"/>
            <a:ext cx="4191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smtClean="0">
                <a:solidFill>
                  <a:schemeClr val="accent2"/>
                </a:solidFill>
                <a:latin typeface="Calibri" panose="020F0502020204030204" pitchFamily="34" charset="0"/>
              </a:rPr>
              <a:t>38 jours</a:t>
            </a:r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486" name="OTLSHAPE_T_0ae8ba1c9a0549c2ab3124cd8373e19d_TextPercentage" hidden="1"/>
          <p:cNvSpPr txBox="1"/>
          <p:nvPr>
            <p:custDataLst>
              <p:tags r:id="rId33"/>
            </p:custDataLst>
          </p:nvPr>
        </p:nvSpPr>
        <p:spPr>
          <a:xfrm>
            <a:off x="0" y="3787225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487" name="OTLSHAPE_T_0ae8ba1c9a0549c2ab3124cd8373e19d_StartDate" hidden="1"/>
          <p:cNvSpPr txBox="1"/>
          <p:nvPr>
            <p:custDataLst>
              <p:tags r:id="rId34"/>
            </p:custDataLst>
          </p:nvPr>
        </p:nvSpPr>
        <p:spPr>
          <a:xfrm>
            <a:off x="0" y="3787225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488" name="OTLSHAPE_T_0ae8ba1c9a0549c2ab3124cd8373e19d_EndDate" hidden="1"/>
          <p:cNvSpPr txBox="1"/>
          <p:nvPr>
            <p:custDataLst>
              <p:tags r:id="rId35"/>
            </p:custDataLst>
          </p:nvPr>
        </p:nvSpPr>
        <p:spPr>
          <a:xfrm>
            <a:off x="0" y="3787225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492" name="OTLSHAPE_T_a8159c1baf514cf0802c480807d48a8c_ShapePercentage" hidden="1"/>
          <p:cNvSpPr/>
          <p:nvPr>
            <p:custDataLst>
              <p:tags r:id="rId36"/>
            </p:custDataLst>
          </p:nvPr>
        </p:nvSpPr>
        <p:spPr>
          <a:xfrm>
            <a:off x="2684860" y="427617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3" name="OTLSHAPE_T_a8159c1baf514cf0802c480807d48a8c_Duration" hidden="1"/>
          <p:cNvSpPr txBox="1"/>
          <p:nvPr>
            <p:custDataLst>
              <p:tags r:id="rId37"/>
            </p:custDataLst>
          </p:nvPr>
        </p:nvSpPr>
        <p:spPr>
          <a:xfrm>
            <a:off x="0" y="4207256"/>
            <a:ext cx="4191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smtClean="0">
                <a:solidFill>
                  <a:schemeClr val="accent2"/>
                </a:solidFill>
                <a:latin typeface="Calibri" panose="020F0502020204030204" pitchFamily="34" charset="0"/>
              </a:rPr>
              <a:t>35 jours</a:t>
            </a:r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494" name="OTLSHAPE_T_a8159c1baf514cf0802c480807d48a8c_TextPercentage" hidden="1"/>
          <p:cNvSpPr txBox="1"/>
          <p:nvPr>
            <p:custDataLst>
              <p:tags r:id="rId38"/>
            </p:custDataLst>
          </p:nvPr>
        </p:nvSpPr>
        <p:spPr>
          <a:xfrm>
            <a:off x="0" y="4362281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495" name="OTLSHAPE_T_a8159c1baf514cf0802c480807d48a8c_StartDate" hidden="1"/>
          <p:cNvSpPr txBox="1"/>
          <p:nvPr>
            <p:custDataLst>
              <p:tags r:id="rId39"/>
            </p:custDataLst>
          </p:nvPr>
        </p:nvSpPr>
        <p:spPr>
          <a:xfrm>
            <a:off x="0" y="4362281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496" name="OTLSHAPE_T_a8159c1baf514cf0802c480807d48a8c_EndDate" hidden="1"/>
          <p:cNvSpPr txBox="1"/>
          <p:nvPr>
            <p:custDataLst>
              <p:tags r:id="rId40"/>
            </p:custDataLst>
          </p:nvPr>
        </p:nvSpPr>
        <p:spPr>
          <a:xfrm>
            <a:off x="0" y="4362281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00" name="OTLSHAPE_T_adb33306d2114a1baad74e15527e16c2_ShapePercentage" hidden="1"/>
          <p:cNvSpPr/>
          <p:nvPr>
            <p:custDataLst>
              <p:tags r:id="rId41"/>
            </p:custDataLst>
          </p:nvPr>
        </p:nvSpPr>
        <p:spPr>
          <a:xfrm>
            <a:off x="3860521" y="461179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1" name="OTLSHAPE_T_adb33306d2114a1baad74e15527e16c2_Duration" hidden="1"/>
          <p:cNvSpPr txBox="1"/>
          <p:nvPr>
            <p:custDataLst>
              <p:tags r:id="rId42"/>
            </p:custDataLst>
          </p:nvPr>
        </p:nvSpPr>
        <p:spPr>
          <a:xfrm>
            <a:off x="0" y="4611793"/>
            <a:ext cx="4191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smtClean="0">
                <a:solidFill>
                  <a:schemeClr val="accent2"/>
                </a:solidFill>
                <a:latin typeface="Calibri" panose="020F0502020204030204" pitchFamily="34" charset="0"/>
              </a:rPr>
              <a:t>30 jours</a:t>
            </a:r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02" name="OTLSHAPE_T_adb33306d2114a1baad74e15527e16c2_TextPercentage" hidden="1"/>
          <p:cNvSpPr txBox="1"/>
          <p:nvPr>
            <p:custDataLst>
              <p:tags r:id="rId43"/>
            </p:custDataLst>
          </p:nvPr>
        </p:nvSpPr>
        <p:spPr>
          <a:xfrm>
            <a:off x="0" y="4766818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03" name="OTLSHAPE_T_adb33306d2114a1baad74e15527e16c2_StartDate" hidden="1"/>
          <p:cNvSpPr txBox="1"/>
          <p:nvPr>
            <p:custDataLst>
              <p:tags r:id="rId44"/>
            </p:custDataLst>
          </p:nvPr>
        </p:nvSpPr>
        <p:spPr>
          <a:xfrm>
            <a:off x="0" y="4766818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04" name="OTLSHAPE_T_adb33306d2114a1baad74e15527e16c2_EndDate" hidden="1"/>
          <p:cNvSpPr txBox="1"/>
          <p:nvPr>
            <p:custDataLst>
              <p:tags r:id="rId45"/>
            </p:custDataLst>
          </p:nvPr>
        </p:nvSpPr>
        <p:spPr>
          <a:xfrm>
            <a:off x="0" y="4766818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08" name="OTLSHAPE_T_0d54207163434675b488b0c618c1a437_ShapePercentage" hidden="1"/>
          <p:cNvSpPr/>
          <p:nvPr>
            <p:custDataLst>
              <p:tags r:id="rId46"/>
            </p:custDataLst>
          </p:nvPr>
        </p:nvSpPr>
        <p:spPr>
          <a:xfrm>
            <a:off x="6043892" y="487849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9" name="OTLSHAPE_T_0d54207163434675b488b0c618c1a437_Duration" hidden="1"/>
          <p:cNvSpPr txBox="1"/>
          <p:nvPr>
            <p:custDataLst>
              <p:tags r:id="rId47"/>
            </p:custDataLst>
          </p:nvPr>
        </p:nvSpPr>
        <p:spPr>
          <a:xfrm>
            <a:off x="0" y="4878493"/>
            <a:ext cx="4191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smtClean="0">
                <a:solidFill>
                  <a:schemeClr val="accent2"/>
                </a:solidFill>
                <a:latin typeface="Calibri" panose="020F0502020204030204" pitchFamily="34" charset="0"/>
              </a:rPr>
              <a:t>50 jours</a:t>
            </a:r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10" name="OTLSHAPE_T_0d54207163434675b488b0c618c1a437_TextPercentage" hidden="1"/>
          <p:cNvSpPr txBox="1"/>
          <p:nvPr>
            <p:custDataLst>
              <p:tags r:id="rId48"/>
            </p:custDataLst>
          </p:nvPr>
        </p:nvSpPr>
        <p:spPr>
          <a:xfrm>
            <a:off x="0" y="5033518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11" name="OTLSHAPE_T_0d54207163434675b488b0c618c1a437_StartDate" hidden="1"/>
          <p:cNvSpPr txBox="1"/>
          <p:nvPr>
            <p:custDataLst>
              <p:tags r:id="rId49"/>
            </p:custDataLst>
          </p:nvPr>
        </p:nvSpPr>
        <p:spPr>
          <a:xfrm>
            <a:off x="0" y="5033518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12" name="OTLSHAPE_T_0d54207163434675b488b0c618c1a437_EndDate" hidden="1"/>
          <p:cNvSpPr txBox="1"/>
          <p:nvPr>
            <p:custDataLst>
              <p:tags r:id="rId50"/>
            </p:custDataLst>
          </p:nvPr>
        </p:nvSpPr>
        <p:spPr>
          <a:xfrm>
            <a:off x="0" y="5033518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16" name="OTLSHAPE_T_206c4ad595944ccd9d3db8073f074e8b_ShapePercentage" hidden="1"/>
          <p:cNvSpPr/>
          <p:nvPr>
            <p:custDataLst>
              <p:tags r:id="rId51"/>
            </p:custDataLst>
          </p:nvPr>
        </p:nvSpPr>
        <p:spPr>
          <a:xfrm>
            <a:off x="8731117" y="5198618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7" name="OTLSHAPE_T_206c4ad595944ccd9d3db8073f074e8b_Duration" hidden="1"/>
          <p:cNvSpPr txBox="1"/>
          <p:nvPr>
            <p:custDataLst>
              <p:tags r:id="rId52"/>
            </p:custDataLst>
          </p:nvPr>
        </p:nvSpPr>
        <p:spPr>
          <a:xfrm>
            <a:off x="0" y="5145193"/>
            <a:ext cx="3556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smtClean="0">
                <a:solidFill>
                  <a:schemeClr val="accent2"/>
                </a:solidFill>
                <a:latin typeface="Calibri" panose="020F0502020204030204" pitchFamily="34" charset="0"/>
              </a:rPr>
              <a:t>8 jours</a:t>
            </a:r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18" name="OTLSHAPE_T_206c4ad595944ccd9d3db8073f074e8b_TextPercentage" hidden="1"/>
          <p:cNvSpPr txBox="1"/>
          <p:nvPr>
            <p:custDataLst>
              <p:tags r:id="rId53"/>
            </p:custDataLst>
          </p:nvPr>
        </p:nvSpPr>
        <p:spPr>
          <a:xfrm>
            <a:off x="0" y="5300218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19" name="OTLSHAPE_T_206c4ad595944ccd9d3db8073f074e8b_StartDate" hidden="1"/>
          <p:cNvSpPr txBox="1"/>
          <p:nvPr>
            <p:custDataLst>
              <p:tags r:id="rId54"/>
            </p:custDataLst>
          </p:nvPr>
        </p:nvSpPr>
        <p:spPr>
          <a:xfrm>
            <a:off x="0" y="5300218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20" name="OTLSHAPE_T_206c4ad595944ccd9d3db8073f074e8b_EndDate" hidden="1"/>
          <p:cNvSpPr txBox="1"/>
          <p:nvPr>
            <p:custDataLst>
              <p:tags r:id="rId55"/>
            </p:custDataLst>
          </p:nvPr>
        </p:nvSpPr>
        <p:spPr>
          <a:xfrm>
            <a:off x="0" y="5300218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24" name="OTLSHAPE_T_9a4786ef36fa4c958a89aa7344e0ee79_ShapePercentage" hidden="1"/>
          <p:cNvSpPr/>
          <p:nvPr>
            <p:custDataLst>
              <p:tags r:id="rId56"/>
            </p:custDataLst>
          </p:nvPr>
        </p:nvSpPr>
        <p:spPr>
          <a:xfrm>
            <a:off x="1173296" y="551874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5" name="OTLSHAPE_T_9a4786ef36fa4c958a89aa7344e0ee79_Duration" hidden="1"/>
          <p:cNvSpPr txBox="1"/>
          <p:nvPr>
            <p:custDataLst>
              <p:tags r:id="rId57"/>
            </p:custDataLst>
          </p:nvPr>
        </p:nvSpPr>
        <p:spPr>
          <a:xfrm>
            <a:off x="0" y="5518743"/>
            <a:ext cx="4191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smtClean="0">
                <a:solidFill>
                  <a:schemeClr val="accent2"/>
                </a:solidFill>
                <a:latin typeface="Calibri" panose="020F0502020204030204" pitchFamily="34" charset="0"/>
              </a:rPr>
              <a:t>38 jours</a:t>
            </a:r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26" name="OTLSHAPE_T_9a4786ef36fa4c958a89aa7344e0ee79_TextPercentage" hidden="1"/>
          <p:cNvSpPr txBox="1"/>
          <p:nvPr>
            <p:custDataLst>
              <p:tags r:id="rId58"/>
            </p:custDataLst>
          </p:nvPr>
        </p:nvSpPr>
        <p:spPr>
          <a:xfrm>
            <a:off x="0" y="567376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27" name="OTLSHAPE_T_9a4786ef36fa4c958a89aa7344e0ee79_StartDate" hidden="1"/>
          <p:cNvSpPr txBox="1"/>
          <p:nvPr>
            <p:custDataLst>
              <p:tags r:id="rId59"/>
            </p:custDataLst>
          </p:nvPr>
        </p:nvSpPr>
        <p:spPr>
          <a:xfrm>
            <a:off x="0" y="567376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28" name="OTLSHAPE_T_9a4786ef36fa4c958a89aa7344e0ee79_EndDate" hidden="1"/>
          <p:cNvSpPr txBox="1"/>
          <p:nvPr>
            <p:custDataLst>
              <p:tags r:id="rId60"/>
            </p:custDataLst>
          </p:nvPr>
        </p:nvSpPr>
        <p:spPr>
          <a:xfrm>
            <a:off x="0" y="567376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32" name="OTLSHAPE_T_c20928e329c9448abdbaf64ee5f4c135_ShapePercentage" hidden="1"/>
          <p:cNvSpPr/>
          <p:nvPr>
            <p:custDataLst>
              <p:tags r:id="rId61"/>
            </p:custDataLst>
          </p:nvPr>
        </p:nvSpPr>
        <p:spPr>
          <a:xfrm>
            <a:off x="3188715" y="578544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3" name="OTLSHAPE_T_c20928e329c9448abdbaf64ee5f4c135_Duration" hidden="1"/>
          <p:cNvSpPr txBox="1"/>
          <p:nvPr>
            <p:custDataLst>
              <p:tags r:id="rId62"/>
            </p:custDataLst>
          </p:nvPr>
        </p:nvSpPr>
        <p:spPr>
          <a:xfrm>
            <a:off x="0" y="5785443"/>
            <a:ext cx="4191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smtClean="0">
                <a:solidFill>
                  <a:schemeClr val="accent2"/>
                </a:solidFill>
                <a:latin typeface="Calibri" panose="020F0502020204030204" pitchFamily="34" charset="0"/>
              </a:rPr>
              <a:t>31 jours</a:t>
            </a:r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34" name="OTLSHAPE_T_c20928e329c9448abdbaf64ee5f4c135_TextPercentage" hidden="1"/>
          <p:cNvSpPr txBox="1"/>
          <p:nvPr>
            <p:custDataLst>
              <p:tags r:id="rId63"/>
            </p:custDataLst>
          </p:nvPr>
        </p:nvSpPr>
        <p:spPr>
          <a:xfrm>
            <a:off x="0" y="594046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35" name="OTLSHAPE_T_c20928e329c9448abdbaf64ee5f4c135_StartDate" hidden="1"/>
          <p:cNvSpPr txBox="1"/>
          <p:nvPr>
            <p:custDataLst>
              <p:tags r:id="rId64"/>
            </p:custDataLst>
          </p:nvPr>
        </p:nvSpPr>
        <p:spPr>
          <a:xfrm>
            <a:off x="0" y="594046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36" name="OTLSHAPE_T_c20928e329c9448abdbaf64ee5f4c135_EndDate" hidden="1"/>
          <p:cNvSpPr txBox="1"/>
          <p:nvPr>
            <p:custDataLst>
              <p:tags r:id="rId65"/>
            </p:custDataLst>
          </p:nvPr>
        </p:nvSpPr>
        <p:spPr>
          <a:xfrm>
            <a:off x="0" y="594046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40" name="OTLSHAPE_T_4bfd354fd52f427691817ff262af8e29_ShapePercentage" hidden="1"/>
          <p:cNvSpPr/>
          <p:nvPr>
            <p:custDataLst>
              <p:tags r:id="rId66"/>
            </p:custDataLst>
          </p:nvPr>
        </p:nvSpPr>
        <p:spPr>
          <a:xfrm>
            <a:off x="5036182" y="605214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1" name="OTLSHAPE_T_4bfd354fd52f427691817ff262af8e29_Duration" hidden="1"/>
          <p:cNvSpPr txBox="1"/>
          <p:nvPr>
            <p:custDataLst>
              <p:tags r:id="rId67"/>
            </p:custDataLst>
          </p:nvPr>
        </p:nvSpPr>
        <p:spPr>
          <a:xfrm>
            <a:off x="0" y="6052143"/>
            <a:ext cx="4191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smtClean="0">
                <a:solidFill>
                  <a:schemeClr val="accent2"/>
                </a:solidFill>
                <a:latin typeface="Calibri" panose="020F0502020204030204" pitchFamily="34" charset="0"/>
              </a:rPr>
              <a:t>30 jours</a:t>
            </a:r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42" name="OTLSHAPE_T_4bfd354fd52f427691817ff262af8e29_TextPercentage" hidden="1"/>
          <p:cNvSpPr txBox="1"/>
          <p:nvPr>
            <p:custDataLst>
              <p:tags r:id="rId68"/>
            </p:custDataLst>
          </p:nvPr>
        </p:nvSpPr>
        <p:spPr>
          <a:xfrm>
            <a:off x="0" y="620716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43" name="OTLSHAPE_T_4bfd354fd52f427691817ff262af8e29_StartDate" hidden="1"/>
          <p:cNvSpPr txBox="1"/>
          <p:nvPr>
            <p:custDataLst>
              <p:tags r:id="rId69"/>
            </p:custDataLst>
          </p:nvPr>
        </p:nvSpPr>
        <p:spPr>
          <a:xfrm>
            <a:off x="0" y="620716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44" name="OTLSHAPE_T_4bfd354fd52f427691817ff262af8e29_EndDate" hidden="1"/>
          <p:cNvSpPr txBox="1"/>
          <p:nvPr>
            <p:custDataLst>
              <p:tags r:id="rId70"/>
            </p:custDataLst>
          </p:nvPr>
        </p:nvSpPr>
        <p:spPr>
          <a:xfrm>
            <a:off x="0" y="620716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48" name="OTLSHAPE_T_30792d052352443597f7957a11bfb1ae_ShapePercentage" hidden="1"/>
          <p:cNvSpPr/>
          <p:nvPr>
            <p:custDataLst>
              <p:tags r:id="rId71"/>
            </p:custDataLst>
          </p:nvPr>
        </p:nvSpPr>
        <p:spPr>
          <a:xfrm>
            <a:off x="7675421" y="63722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9" name="OTLSHAPE_T_30792d052352443597f7957a11bfb1ae_Duration" hidden="1"/>
          <p:cNvSpPr txBox="1"/>
          <p:nvPr>
            <p:custDataLst>
              <p:tags r:id="rId72"/>
            </p:custDataLst>
          </p:nvPr>
        </p:nvSpPr>
        <p:spPr>
          <a:xfrm>
            <a:off x="0" y="6318843"/>
            <a:ext cx="3556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smtClean="0">
                <a:solidFill>
                  <a:schemeClr val="accent2"/>
                </a:solidFill>
                <a:latin typeface="Calibri" panose="020F0502020204030204" pitchFamily="34" charset="0"/>
              </a:rPr>
              <a:t>5 jours</a:t>
            </a:r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50" name="OTLSHAPE_T_30792d052352443597f7957a11bfb1ae_TextPercentage" hidden="1"/>
          <p:cNvSpPr txBox="1"/>
          <p:nvPr>
            <p:custDataLst>
              <p:tags r:id="rId73"/>
            </p:custDataLst>
          </p:nvPr>
        </p:nvSpPr>
        <p:spPr>
          <a:xfrm>
            <a:off x="0" y="647386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51" name="OTLSHAPE_T_30792d052352443597f7957a11bfb1ae_StartDate" hidden="1"/>
          <p:cNvSpPr txBox="1"/>
          <p:nvPr>
            <p:custDataLst>
              <p:tags r:id="rId74"/>
            </p:custDataLst>
          </p:nvPr>
        </p:nvSpPr>
        <p:spPr>
          <a:xfrm>
            <a:off x="0" y="647386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52" name="OTLSHAPE_T_30792d052352443597f7957a11bfb1ae_EndDate" hidden="1"/>
          <p:cNvSpPr txBox="1"/>
          <p:nvPr>
            <p:custDataLst>
              <p:tags r:id="rId75"/>
            </p:custDataLst>
          </p:nvPr>
        </p:nvSpPr>
        <p:spPr>
          <a:xfrm>
            <a:off x="0" y="647386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56" name="OTLSHAPE_T_2d5a9d9c5c4a4026bdc7a1d21a20abe3_ShapePercentage" hidden="1"/>
          <p:cNvSpPr/>
          <p:nvPr>
            <p:custDataLst>
              <p:tags r:id="rId76"/>
            </p:custDataLst>
          </p:nvPr>
        </p:nvSpPr>
        <p:spPr>
          <a:xfrm>
            <a:off x="8731117" y="674581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7" name="OTLSHAPE_T_2d5a9d9c5c4a4026bdc7a1d21a20abe3_Duration" hidden="1"/>
          <p:cNvSpPr txBox="1"/>
          <p:nvPr>
            <p:custDataLst>
              <p:tags r:id="rId77"/>
            </p:custDataLst>
          </p:nvPr>
        </p:nvSpPr>
        <p:spPr>
          <a:xfrm>
            <a:off x="0" y="6692392"/>
            <a:ext cx="3556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smtClean="0">
                <a:solidFill>
                  <a:schemeClr val="accent2"/>
                </a:solidFill>
                <a:latin typeface="Calibri" panose="020F0502020204030204" pitchFamily="34" charset="0"/>
              </a:rPr>
              <a:t>8 jours</a:t>
            </a:r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58" name="OTLSHAPE_T_2d5a9d9c5c4a4026bdc7a1d21a20abe3_TextPercentage" hidden="1"/>
          <p:cNvSpPr txBox="1"/>
          <p:nvPr>
            <p:custDataLst>
              <p:tags r:id="rId78"/>
            </p:custDataLst>
          </p:nvPr>
        </p:nvSpPr>
        <p:spPr>
          <a:xfrm>
            <a:off x="0" y="684741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59" name="OTLSHAPE_T_2d5a9d9c5c4a4026bdc7a1d21a20abe3_StartDate" hidden="1"/>
          <p:cNvSpPr txBox="1"/>
          <p:nvPr>
            <p:custDataLst>
              <p:tags r:id="rId79"/>
            </p:custDataLst>
          </p:nvPr>
        </p:nvSpPr>
        <p:spPr>
          <a:xfrm>
            <a:off x="0" y="684741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60" name="OTLSHAPE_T_2d5a9d9c5c4a4026bdc7a1d21a20abe3_EndDate" hidden="1"/>
          <p:cNvSpPr txBox="1"/>
          <p:nvPr>
            <p:custDataLst>
              <p:tags r:id="rId80"/>
            </p:custDataLst>
          </p:nvPr>
        </p:nvSpPr>
        <p:spPr>
          <a:xfrm>
            <a:off x="0" y="684741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64" name="OTLSHAPE_T_fea9dceb02614921bc93325438ab0df8_ShapePercentage" hidden="1"/>
          <p:cNvSpPr/>
          <p:nvPr>
            <p:custDataLst>
              <p:tags r:id="rId81"/>
            </p:custDataLst>
          </p:nvPr>
        </p:nvSpPr>
        <p:spPr>
          <a:xfrm>
            <a:off x="1173296" y="713486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5" name="OTLSHAPE_T_fea9dceb02614921bc93325438ab0df8_Duration" hidden="1"/>
          <p:cNvSpPr txBox="1"/>
          <p:nvPr>
            <p:custDataLst>
              <p:tags r:id="rId82"/>
            </p:custDataLst>
          </p:nvPr>
        </p:nvSpPr>
        <p:spPr>
          <a:xfrm>
            <a:off x="0" y="7065942"/>
            <a:ext cx="4191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smtClean="0">
                <a:solidFill>
                  <a:schemeClr val="accent2"/>
                </a:solidFill>
                <a:latin typeface="Calibri" panose="020F0502020204030204" pitchFamily="34" charset="0"/>
              </a:rPr>
              <a:t>38 jours</a:t>
            </a:r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66" name="OTLSHAPE_T_fea9dceb02614921bc93325438ab0df8_TextPercentage" hidden="1"/>
          <p:cNvSpPr txBox="1"/>
          <p:nvPr>
            <p:custDataLst>
              <p:tags r:id="rId83"/>
            </p:custDataLst>
          </p:nvPr>
        </p:nvSpPr>
        <p:spPr>
          <a:xfrm>
            <a:off x="0" y="7220966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67" name="OTLSHAPE_T_fea9dceb02614921bc93325438ab0df8_StartDate" hidden="1"/>
          <p:cNvSpPr txBox="1"/>
          <p:nvPr>
            <p:custDataLst>
              <p:tags r:id="rId84"/>
            </p:custDataLst>
          </p:nvPr>
        </p:nvSpPr>
        <p:spPr>
          <a:xfrm>
            <a:off x="0" y="7220966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68" name="OTLSHAPE_T_fea9dceb02614921bc93325438ab0df8_EndDate" hidden="1"/>
          <p:cNvSpPr txBox="1"/>
          <p:nvPr>
            <p:custDataLst>
              <p:tags r:id="rId85"/>
            </p:custDataLst>
          </p:nvPr>
        </p:nvSpPr>
        <p:spPr>
          <a:xfrm>
            <a:off x="0" y="7220966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72" name="OTLSHAPE_T_6d569da42b9c45e295aec772b4505be6_ShapePercentage" hidden="1"/>
          <p:cNvSpPr/>
          <p:nvPr>
            <p:custDataLst>
              <p:tags r:id="rId86"/>
            </p:custDataLst>
          </p:nvPr>
        </p:nvSpPr>
        <p:spPr>
          <a:xfrm>
            <a:off x="3188715" y="7470479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3" name="OTLSHAPE_T_6d569da42b9c45e295aec772b4505be6_Duration" hidden="1"/>
          <p:cNvSpPr txBox="1"/>
          <p:nvPr>
            <p:custDataLst>
              <p:tags r:id="rId87"/>
            </p:custDataLst>
          </p:nvPr>
        </p:nvSpPr>
        <p:spPr>
          <a:xfrm>
            <a:off x="0" y="7470479"/>
            <a:ext cx="4191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smtClean="0">
                <a:solidFill>
                  <a:schemeClr val="accent2"/>
                </a:solidFill>
                <a:latin typeface="Calibri" panose="020F0502020204030204" pitchFamily="34" charset="0"/>
              </a:rPr>
              <a:t>31 jours</a:t>
            </a:r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74" name="OTLSHAPE_T_6d569da42b9c45e295aec772b4505be6_TextPercentage" hidden="1"/>
          <p:cNvSpPr txBox="1"/>
          <p:nvPr>
            <p:custDataLst>
              <p:tags r:id="rId88"/>
            </p:custDataLst>
          </p:nvPr>
        </p:nvSpPr>
        <p:spPr>
          <a:xfrm>
            <a:off x="0" y="7625504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75" name="OTLSHAPE_T_6d569da42b9c45e295aec772b4505be6_StartDate" hidden="1"/>
          <p:cNvSpPr txBox="1"/>
          <p:nvPr>
            <p:custDataLst>
              <p:tags r:id="rId89"/>
            </p:custDataLst>
          </p:nvPr>
        </p:nvSpPr>
        <p:spPr>
          <a:xfrm>
            <a:off x="0" y="7625504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76" name="OTLSHAPE_T_6d569da42b9c45e295aec772b4505be6_EndDate" hidden="1"/>
          <p:cNvSpPr txBox="1"/>
          <p:nvPr>
            <p:custDataLst>
              <p:tags r:id="rId90"/>
            </p:custDataLst>
          </p:nvPr>
        </p:nvSpPr>
        <p:spPr>
          <a:xfrm>
            <a:off x="0" y="7625504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80" name="OTLSHAPE_T_3263bd7c71e748bbaf6048433dbc5bd2_ShapePercentage" hidden="1"/>
          <p:cNvSpPr/>
          <p:nvPr>
            <p:custDataLst>
              <p:tags r:id="rId91"/>
            </p:custDataLst>
          </p:nvPr>
        </p:nvSpPr>
        <p:spPr>
          <a:xfrm>
            <a:off x="5036182" y="7737179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1" name="OTLSHAPE_T_3263bd7c71e748bbaf6048433dbc5bd2_Duration" hidden="1"/>
          <p:cNvSpPr txBox="1"/>
          <p:nvPr>
            <p:custDataLst>
              <p:tags r:id="rId92"/>
            </p:custDataLst>
          </p:nvPr>
        </p:nvSpPr>
        <p:spPr>
          <a:xfrm>
            <a:off x="0" y="7737179"/>
            <a:ext cx="4191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smtClean="0">
                <a:solidFill>
                  <a:schemeClr val="accent2"/>
                </a:solidFill>
                <a:latin typeface="Calibri" panose="020F0502020204030204" pitchFamily="34" charset="0"/>
              </a:rPr>
              <a:t>30 jours</a:t>
            </a:r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82" name="OTLSHAPE_T_3263bd7c71e748bbaf6048433dbc5bd2_TextPercentage" hidden="1"/>
          <p:cNvSpPr txBox="1"/>
          <p:nvPr>
            <p:custDataLst>
              <p:tags r:id="rId93"/>
            </p:custDataLst>
          </p:nvPr>
        </p:nvSpPr>
        <p:spPr>
          <a:xfrm>
            <a:off x="0" y="7892204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83" name="OTLSHAPE_T_3263bd7c71e748bbaf6048433dbc5bd2_StartDate" hidden="1"/>
          <p:cNvSpPr txBox="1"/>
          <p:nvPr>
            <p:custDataLst>
              <p:tags r:id="rId94"/>
            </p:custDataLst>
          </p:nvPr>
        </p:nvSpPr>
        <p:spPr>
          <a:xfrm>
            <a:off x="0" y="7892204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84" name="OTLSHAPE_T_3263bd7c71e748bbaf6048433dbc5bd2_EndDate" hidden="1"/>
          <p:cNvSpPr txBox="1"/>
          <p:nvPr>
            <p:custDataLst>
              <p:tags r:id="rId95"/>
            </p:custDataLst>
          </p:nvPr>
        </p:nvSpPr>
        <p:spPr>
          <a:xfrm>
            <a:off x="0" y="7892204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88" name="OTLSHAPE_T_df5571a4a2594118bfb57cf3f40db9ba_ShapePercentage" hidden="1"/>
          <p:cNvSpPr/>
          <p:nvPr>
            <p:custDataLst>
              <p:tags r:id="rId96"/>
            </p:custDataLst>
          </p:nvPr>
        </p:nvSpPr>
        <p:spPr>
          <a:xfrm>
            <a:off x="7867366" y="8057304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9" name="OTLSHAPE_T_df5571a4a2594118bfb57cf3f40db9ba_Duration" hidden="1"/>
          <p:cNvSpPr txBox="1"/>
          <p:nvPr>
            <p:custDataLst>
              <p:tags r:id="rId97"/>
            </p:custDataLst>
          </p:nvPr>
        </p:nvSpPr>
        <p:spPr>
          <a:xfrm>
            <a:off x="0" y="8003879"/>
            <a:ext cx="3556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smtClean="0">
                <a:solidFill>
                  <a:schemeClr val="accent2"/>
                </a:solidFill>
                <a:latin typeface="Calibri" panose="020F0502020204030204" pitchFamily="34" charset="0"/>
              </a:rPr>
              <a:t>5 jours</a:t>
            </a:r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90" name="OTLSHAPE_T_df5571a4a2594118bfb57cf3f40db9ba_TextPercentage" hidden="1"/>
          <p:cNvSpPr txBox="1"/>
          <p:nvPr>
            <p:custDataLst>
              <p:tags r:id="rId98"/>
            </p:custDataLst>
          </p:nvPr>
        </p:nvSpPr>
        <p:spPr>
          <a:xfrm>
            <a:off x="0" y="8158904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91" name="OTLSHAPE_T_df5571a4a2594118bfb57cf3f40db9ba_StartDate" hidden="1"/>
          <p:cNvSpPr txBox="1"/>
          <p:nvPr>
            <p:custDataLst>
              <p:tags r:id="rId99"/>
            </p:custDataLst>
          </p:nvPr>
        </p:nvSpPr>
        <p:spPr>
          <a:xfrm>
            <a:off x="0" y="8158904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92" name="OTLSHAPE_T_df5571a4a2594118bfb57cf3f40db9ba_EndDate" hidden="1"/>
          <p:cNvSpPr txBox="1"/>
          <p:nvPr>
            <p:custDataLst>
              <p:tags r:id="rId100"/>
            </p:custDataLst>
          </p:nvPr>
        </p:nvSpPr>
        <p:spPr>
          <a:xfrm>
            <a:off x="0" y="8158904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96" name="OTLSHAPE_T_63db0e0f762646fab674f9fe290cf561_ShapePercentage" hidden="1"/>
          <p:cNvSpPr/>
          <p:nvPr>
            <p:custDataLst>
              <p:tags r:id="rId101"/>
            </p:custDataLst>
          </p:nvPr>
        </p:nvSpPr>
        <p:spPr>
          <a:xfrm>
            <a:off x="8731117" y="843085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7" name="OTLSHAPE_T_63db0e0f762646fab674f9fe290cf561_Duration" hidden="1"/>
          <p:cNvSpPr txBox="1"/>
          <p:nvPr>
            <p:custDataLst>
              <p:tags r:id="rId102"/>
            </p:custDataLst>
          </p:nvPr>
        </p:nvSpPr>
        <p:spPr>
          <a:xfrm>
            <a:off x="0" y="8377428"/>
            <a:ext cx="3556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smtClean="0">
                <a:solidFill>
                  <a:schemeClr val="accent2"/>
                </a:solidFill>
                <a:latin typeface="Calibri" panose="020F0502020204030204" pitchFamily="34" charset="0"/>
              </a:rPr>
              <a:t>8 jours</a:t>
            </a:r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98" name="OTLSHAPE_T_63db0e0f762646fab674f9fe290cf561_TextPercentage" hidden="1"/>
          <p:cNvSpPr txBox="1"/>
          <p:nvPr>
            <p:custDataLst>
              <p:tags r:id="rId103"/>
            </p:custDataLst>
          </p:nvPr>
        </p:nvSpPr>
        <p:spPr>
          <a:xfrm>
            <a:off x="0" y="8532453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99" name="OTLSHAPE_T_63db0e0f762646fab674f9fe290cf561_StartDate" hidden="1"/>
          <p:cNvSpPr txBox="1"/>
          <p:nvPr>
            <p:custDataLst>
              <p:tags r:id="rId104"/>
            </p:custDataLst>
          </p:nvPr>
        </p:nvSpPr>
        <p:spPr>
          <a:xfrm>
            <a:off x="0" y="8532453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00" name="OTLSHAPE_T_63db0e0f762646fab674f9fe290cf561_EndDate" hidden="1"/>
          <p:cNvSpPr txBox="1"/>
          <p:nvPr>
            <p:custDataLst>
              <p:tags r:id="rId105"/>
            </p:custDataLst>
          </p:nvPr>
        </p:nvSpPr>
        <p:spPr>
          <a:xfrm>
            <a:off x="0" y="8532453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cxnSp>
        <p:nvCxnSpPr>
          <p:cNvPr id="1292" name="Connecteur en angle 1291"/>
          <p:cNvCxnSpPr/>
          <p:nvPr/>
        </p:nvCxnSpPr>
        <p:spPr>
          <a:xfrm rot="16200000" flipH="1">
            <a:off x="2124215" y="2354189"/>
            <a:ext cx="217414" cy="501377"/>
          </a:xfrm>
          <a:prstGeom prst="bentConnector2">
            <a:avLst/>
          </a:prstGeom>
          <a:ln>
            <a:solidFill>
              <a:srgbClr val="E6B988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15" name="ZoneTexte 1614"/>
          <p:cNvSpPr txBox="1"/>
          <p:nvPr/>
        </p:nvSpPr>
        <p:spPr>
          <a:xfrm>
            <a:off x="33570" y="1583177"/>
            <a:ext cx="900000" cy="79200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 anchorCtr="0">
            <a:spAutoFit/>
          </a:bodyPr>
          <a:lstStyle/>
          <a:p>
            <a:pPr lvl="0" defTabSz="622300">
              <a:lnSpc>
                <a:spcPct val="90000"/>
              </a:lnSpc>
              <a:spcAft>
                <a:spcPct val="35000"/>
              </a:spcAft>
            </a:pPr>
            <a:r>
              <a:rPr lang="fr-FR" sz="1000" dirty="0">
                <a:solidFill>
                  <a:schemeClr val="lt1"/>
                </a:solidFill>
                <a:latin typeface="+mn-lt"/>
                <a:cs typeface="+mn-cs"/>
              </a:rPr>
              <a:t>Connaissance des publics inscrits</a:t>
            </a:r>
          </a:p>
        </p:txBody>
      </p:sp>
      <p:sp>
        <p:nvSpPr>
          <p:cNvPr id="1616" name="ZoneTexte 1615"/>
          <p:cNvSpPr txBox="1"/>
          <p:nvPr/>
        </p:nvSpPr>
        <p:spPr>
          <a:xfrm>
            <a:off x="41912" y="2419844"/>
            <a:ext cx="900000" cy="792000"/>
          </a:xfrm>
          <a:prstGeom prst="rect">
            <a:avLst/>
          </a:prstGeom>
          <a:ex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>
              <a:defRPr sz="900" spc="-6">
                <a:latin typeface="Calibri" panose="020F0502020204030204" pitchFamily="34" charset="0"/>
              </a:defRPr>
            </a:lvl1pPr>
          </a:lstStyle>
          <a:p>
            <a:r>
              <a:rPr lang="fr-FR" sz="1000" dirty="0"/>
              <a:t>Réussite des étudiants</a:t>
            </a:r>
          </a:p>
        </p:txBody>
      </p:sp>
      <p:sp>
        <p:nvSpPr>
          <p:cNvPr id="1649" name="Sous-titre 2"/>
          <p:cNvSpPr txBox="1">
            <a:spLocks/>
          </p:cNvSpPr>
          <p:nvPr/>
        </p:nvSpPr>
        <p:spPr>
          <a:xfrm>
            <a:off x="-1" y="0"/>
            <a:ext cx="9904413" cy="960438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fr-FR" b="1" dirty="0" smtClean="0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Année universitaire 2017-2018</a:t>
            </a:r>
            <a:br>
              <a:rPr lang="fr-FR" b="1" dirty="0" smtClean="0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</a:br>
            <a:r>
              <a:rPr lang="fr-FR" b="1" dirty="0" smtClean="0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PLANNING AMELIORATION QUALITE DES FORMATIONS</a:t>
            </a:r>
            <a:endParaRPr lang="fr-FR" b="1" dirty="0">
              <a:solidFill>
                <a:schemeClr val="bg1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1650" name="OTLSHAPE_TB_00000000000000000000000000000000_TimescaleInterval3"/>
          <p:cNvSpPr txBox="1"/>
          <p:nvPr>
            <p:custDataLst>
              <p:tags r:id="rId106"/>
            </p:custDataLst>
          </p:nvPr>
        </p:nvSpPr>
        <p:spPr>
          <a:xfrm>
            <a:off x="1776653" y="1101141"/>
            <a:ext cx="26366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fr-FR" sz="1200" b="0" spc="-12" dirty="0" smtClean="0">
                <a:latin typeface="Calibri" panose="020F0502020204030204" pitchFamily="34" charset="0"/>
              </a:rPr>
              <a:t>nov.</a:t>
            </a:r>
            <a:endParaRPr lang="fr-FR" sz="1200" b="0" spc="-12" dirty="0">
              <a:latin typeface="Calibri" panose="020F0502020204030204" pitchFamily="34" charset="0"/>
            </a:endParaRPr>
          </a:p>
        </p:txBody>
      </p:sp>
      <p:cxnSp>
        <p:nvCxnSpPr>
          <p:cNvPr id="1651" name="OTLSHAPE_TB_00000000000000000000000000000000_Separator1"/>
          <p:cNvCxnSpPr/>
          <p:nvPr>
            <p:custDataLst>
              <p:tags r:id="rId107"/>
            </p:custDataLst>
          </p:nvPr>
        </p:nvCxnSpPr>
        <p:spPr>
          <a:xfrm>
            <a:off x="2421221" y="1103009"/>
            <a:ext cx="0" cy="203200"/>
          </a:xfrm>
          <a:prstGeom prst="line">
            <a:avLst/>
          </a:prstGeom>
          <a:ln w="9525" cap="flat" cmpd="sng" algn="ctr">
            <a:solidFill>
              <a:schemeClr val="bg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6" name="OTLSHAPE_TB_00000000000000000000000000000000_Separator2"/>
          <p:cNvCxnSpPr/>
          <p:nvPr>
            <p:custDataLst>
              <p:tags r:id="rId108"/>
            </p:custDataLst>
          </p:nvPr>
        </p:nvCxnSpPr>
        <p:spPr>
          <a:xfrm flipH="1">
            <a:off x="5300106" y="1447800"/>
            <a:ext cx="3414" cy="5287346"/>
          </a:xfrm>
          <a:prstGeom prst="line">
            <a:avLst/>
          </a:prstGeom>
          <a:ln w="9525" cap="flat" cmpd="sng" algn="ctr">
            <a:solidFill>
              <a:schemeClr val="tx1">
                <a:lumMod val="85000"/>
                <a:lumOff val="15000"/>
                <a:alpha val="29804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7" name="OTLSHAPE_TB_00000000000000000000000000000000_Separator2"/>
          <p:cNvCxnSpPr/>
          <p:nvPr>
            <p:custDataLst>
              <p:tags r:id="rId109"/>
            </p:custDataLst>
          </p:nvPr>
        </p:nvCxnSpPr>
        <p:spPr>
          <a:xfrm>
            <a:off x="6017835" y="1438364"/>
            <a:ext cx="0" cy="5292000"/>
          </a:xfrm>
          <a:prstGeom prst="line">
            <a:avLst/>
          </a:prstGeom>
          <a:ln w="9525" cap="flat" cmpd="sng" algn="ctr">
            <a:solidFill>
              <a:schemeClr val="tx1">
                <a:lumMod val="85000"/>
                <a:lumOff val="15000"/>
                <a:alpha val="29804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0" name="OTLSHAPE_TB_00000000000000000000000000000000_Separator2"/>
          <p:cNvCxnSpPr/>
          <p:nvPr>
            <p:custDataLst>
              <p:tags r:id="rId110"/>
            </p:custDataLst>
          </p:nvPr>
        </p:nvCxnSpPr>
        <p:spPr>
          <a:xfrm>
            <a:off x="8227261" y="1438364"/>
            <a:ext cx="0" cy="5292000"/>
          </a:xfrm>
          <a:prstGeom prst="line">
            <a:avLst/>
          </a:prstGeom>
          <a:ln w="9525" cap="flat" cmpd="sng" algn="ctr">
            <a:solidFill>
              <a:schemeClr val="tx1">
                <a:lumMod val="85000"/>
                <a:lumOff val="15000"/>
                <a:alpha val="29804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1" name="OTLSHAPE_TB_00000000000000000000000000000000_Separator2"/>
          <p:cNvCxnSpPr/>
          <p:nvPr>
            <p:custDataLst>
              <p:tags r:id="rId111"/>
            </p:custDataLst>
          </p:nvPr>
        </p:nvCxnSpPr>
        <p:spPr>
          <a:xfrm>
            <a:off x="3092742" y="1458463"/>
            <a:ext cx="0" cy="5292000"/>
          </a:xfrm>
          <a:prstGeom prst="line">
            <a:avLst/>
          </a:prstGeom>
          <a:ln w="9525" cap="flat" cmpd="sng" algn="ctr">
            <a:solidFill>
              <a:schemeClr val="tx1">
                <a:lumMod val="85000"/>
                <a:lumOff val="15000"/>
                <a:alpha val="29804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2" name="OTLSHAPE_TB_00000000000000000000000000000000_Separator2"/>
          <p:cNvCxnSpPr/>
          <p:nvPr>
            <p:custDataLst>
              <p:tags r:id="rId112"/>
            </p:custDataLst>
          </p:nvPr>
        </p:nvCxnSpPr>
        <p:spPr>
          <a:xfrm>
            <a:off x="2421221" y="1457827"/>
            <a:ext cx="0" cy="5292000"/>
          </a:xfrm>
          <a:prstGeom prst="line">
            <a:avLst/>
          </a:prstGeom>
          <a:ln w="9525" cap="flat" cmpd="sng" algn="ctr">
            <a:solidFill>
              <a:schemeClr val="tx1">
                <a:lumMod val="85000"/>
                <a:lumOff val="15000"/>
                <a:alpha val="29804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3" name="OTLSHAPE_TB_00000000000000000000000000000000_Separator2"/>
          <p:cNvCxnSpPr/>
          <p:nvPr>
            <p:custDataLst>
              <p:tags r:id="rId113"/>
            </p:custDataLst>
          </p:nvPr>
        </p:nvCxnSpPr>
        <p:spPr>
          <a:xfrm>
            <a:off x="1648332" y="1442123"/>
            <a:ext cx="0" cy="5292000"/>
          </a:xfrm>
          <a:prstGeom prst="line">
            <a:avLst/>
          </a:prstGeom>
          <a:ln w="9525" cap="flat" cmpd="sng" algn="ctr">
            <a:solidFill>
              <a:schemeClr val="tx1">
                <a:lumMod val="85000"/>
                <a:lumOff val="15000"/>
                <a:alpha val="29804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3" name="OTLSHAPE_TB_00000000000000000000000000000000_Separator2"/>
          <p:cNvCxnSpPr/>
          <p:nvPr>
            <p:custDataLst>
              <p:tags r:id="rId114"/>
            </p:custDataLst>
          </p:nvPr>
        </p:nvCxnSpPr>
        <p:spPr>
          <a:xfrm>
            <a:off x="7512390" y="1456708"/>
            <a:ext cx="0" cy="5292000"/>
          </a:xfrm>
          <a:prstGeom prst="line">
            <a:avLst/>
          </a:prstGeom>
          <a:ln w="9525" cap="flat" cmpd="sng" algn="ctr">
            <a:solidFill>
              <a:schemeClr val="tx1">
                <a:lumMod val="85000"/>
                <a:lumOff val="15000"/>
                <a:alpha val="29804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ZoneTexte 174"/>
          <p:cNvSpPr txBox="1"/>
          <p:nvPr/>
        </p:nvSpPr>
        <p:spPr>
          <a:xfrm>
            <a:off x="32084" y="3342450"/>
            <a:ext cx="900000" cy="79200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>
              <a:defRPr sz="1000" spc="-6">
                <a:latin typeface="Calibri" panose="020F0502020204030204" pitchFamily="34" charset="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fr-FR" sz="900" dirty="0" smtClean="0"/>
              <a:t>EFE</a:t>
            </a:r>
            <a:endParaRPr lang="fr-FR" sz="900" dirty="0"/>
          </a:p>
        </p:txBody>
      </p:sp>
      <p:cxnSp>
        <p:nvCxnSpPr>
          <p:cNvPr id="183" name="OTLSHAPE_TB_00000000000000000000000000000000_Separator2"/>
          <p:cNvCxnSpPr/>
          <p:nvPr>
            <p:custDataLst>
              <p:tags r:id="rId115"/>
            </p:custDataLst>
          </p:nvPr>
        </p:nvCxnSpPr>
        <p:spPr>
          <a:xfrm>
            <a:off x="4548108" y="1456708"/>
            <a:ext cx="0" cy="5292000"/>
          </a:xfrm>
          <a:prstGeom prst="line">
            <a:avLst/>
          </a:prstGeom>
          <a:ln w="9525" cap="flat" cmpd="sng" algn="ctr">
            <a:solidFill>
              <a:schemeClr val="tx1">
                <a:lumMod val="85000"/>
                <a:lumOff val="15000"/>
                <a:alpha val="29804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ZoneTexte 191"/>
          <p:cNvSpPr txBox="1"/>
          <p:nvPr/>
        </p:nvSpPr>
        <p:spPr>
          <a:xfrm>
            <a:off x="39496" y="5214117"/>
            <a:ext cx="900000" cy="712099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>
              <a:defRPr sz="1000" spc="-6">
                <a:latin typeface="Calibri" panose="020F0502020204030204" pitchFamily="34" charset="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fr-FR" dirty="0" smtClean="0"/>
              <a:t>Conditions d’exercice du métier</a:t>
            </a:r>
            <a:endParaRPr lang="fr-FR" dirty="0"/>
          </a:p>
        </p:txBody>
      </p:sp>
      <p:cxnSp>
        <p:nvCxnSpPr>
          <p:cNvPr id="193" name="Connecteur en angle 192"/>
          <p:cNvCxnSpPr>
            <a:stCxn id="194" idx="2"/>
            <a:endCxn id="195" idx="1"/>
          </p:cNvCxnSpPr>
          <p:nvPr/>
        </p:nvCxnSpPr>
        <p:spPr>
          <a:xfrm rot="16200000" flipH="1">
            <a:off x="5167592" y="4873916"/>
            <a:ext cx="179999" cy="148006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4" name="Pentagone 193"/>
          <p:cNvSpPr/>
          <p:nvPr/>
        </p:nvSpPr>
        <p:spPr>
          <a:xfrm>
            <a:off x="3217276" y="5189012"/>
            <a:ext cx="2768035" cy="334938"/>
          </a:xfrm>
          <a:prstGeom prst="homePlat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22300">
              <a:lnSpc>
                <a:spcPct val="90000"/>
              </a:lnSpc>
              <a:spcAft>
                <a:spcPts val="0"/>
              </a:spcAft>
            </a:pPr>
            <a:endParaRPr lang="fr-FR" sz="900" b="0" dirty="0" smtClean="0">
              <a:solidFill>
                <a:prstClr val="black"/>
              </a:solidFill>
            </a:endParaRPr>
          </a:p>
          <a:p>
            <a:pPr lvl="0" defTabSz="622300">
              <a:lnSpc>
                <a:spcPct val="90000"/>
              </a:lnSpc>
              <a:spcAft>
                <a:spcPts val="0"/>
              </a:spcAft>
            </a:pPr>
            <a:r>
              <a:rPr lang="fr-FR" sz="900" b="0" dirty="0">
                <a:solidFill>
                  <a:prstClr val="black"/>
                </a:solidFill>
              </a:rPr>
              <a:t>É</a:t>
            </a:r>
            <a:r>
              <a:rPr lang="fr-FR" sz="900" b="0" dirty="0" smtClean="0">
                <a:solidFill>
                  <a:prstClr val="black"/>
                </a:solidFill>
              </a:rPr>
              <a:t>laboration </a:t>
            </a:r>
            <a:r>
              <a:rPr lang="fr-FR" sz="900" b="0" dirty="0">
                <a:solidFill>
                  <a:prstClr val="black"/>
                </a:solidFill>
              </a:rPr>
              <a:t>d’indicateurs</a:t>
            </a:r>
          </a:p>
          <a:p>
            <a:pPr lvl="0" defTabSz="622300">
              <a:lnSpc>
                <a:spcPct val="90000"/>
              </a:lnSpc>
              <a:spcAft>
                <a:spcPct val="35000"/>
              </a:spcAft>
            </a:pPr>
            <a:r>
              <a:rPr lang="fr-FR" sz="900" b="0" dirty="0" smtClean="0">
                <a:solidFill>
                  <a:schemeClr val="tx1"/>
                </a:solidFill>
              </a:rPr>
              <a:t> </a:t>
            </a:r>
            <a:endParaRPr lang="fr-FR" sz="900" b="0" dirty="0">
              <a:solidFill>
                <a:schemeClr val="tx1"/>
              </a:solidFill>
            </a:endParaRPr>
          </a:p>
        </p:txBody>
      </p:sp>
      <p:sp>
        <p:nvSpPr>
          <p:cNvPr id="195" name="Pentagone 194"/>
          <p:cNvSpPr/>
          <p:nvPr/>
        </p:nvSpPr>
        <p:spPr>
          <a:xfrm>
            <a:off x="5997624" y="5523949"/>
            <a:ext cx="848496" cy="360000"/>
          </a:xfrm>
          <a:prstGeom prst="homePlat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fr-FR" sz="800" b="0" dirty="0">
                <a:solidFill>
                  <a:schemeClr val="tx1"/>
                </a:solidFill>
              </a:rPr>
              <a:t>Analyse et propositions</a:t>
            </a:r>
          </a:p>
        </p:txBody>
      </p:sp>
      <p:sp>
        <p:nvSpPr>
          <p:cNvPr id="198" name="Rectangle 105"/>
          <p:cNvSpPr>
            <a:spLocks noChangeArrowheads="1"/>
          </p:cNvSpPr>
          <p:nvPr/>
        </p:nvSpPr>
        <p:spPr bwMode="auto">
          <a:xfrm rot="2618478">
            <a:off x="6885226" y="5599962"/>
            <a:ext cx="144000" cy="144000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900" b="0" spc="-6" dirty="0">
              <a:solidFill>
                <a:schemeClr val="tx1"/>
              </a:solidFill>
              <a:latin typeface="Calibri" panose="020F0502020204030204" pitchFamily="34" charset="0"/>
              <a:cs typeface="+mn-cs"/>
            </a:endParaRPr>
          </a:p>
        </p:txBody>
      </p:sp>
      <p:cxnSp>
        <p:nvCxnSpPr>
          <p:cNvPr id="209" name="Connecteur en angle 208"/>
          <p:cNvCxnSpPr>
            <a:stCxn id="210" idx="2"/>
            <a:endCxn id="211" idx="1"/>
          </p:cNvCxnSpPr>
          <p:nvPr/>
        </p:nvCxnSpPr>
        <p:spPr>
          <a:xfrm rot="16200000" flipH="1">
            <a:off x="3678113" y="3964036"/>
            <a:ext cx="181144" cy="624331"/>
          </a:xfrm>
          <a:prstGeom prst="bentConnector2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Pentagone 209"/>
          <p:cNvSpPr/>
          <p:nvPr/>
        </p:nvSpPr>
        <p:spPr>
          <a:xfrm>
            <a:off x="3094805" y="3755728"/>
            <a:ext cx="938380" cy="42990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22300">
              <a:lnSpc>
                <a:spcPct val="90000"/>
              </a:lnSpc>
              <a:spcAft>
                <a:spcPts val="0"/>
              </a:spcAft>
            </a:pPr>
            <a:r>
              <a:rPr lang="fr-FR" sz="900" b="0" dirty="0" smtClean="0">
                <a:solidFill>
                  <a:prstClr val="black"/>
                </a:solidFill>
              </a:rPr>
              <a:t>Élaboration d’indicateurs</a:t>
            </a:r>
            <a:endParaRPr lang="fr-FR" sz="1000" b="0" dirty="0">
              <a:solidFill>
                <a:prstClr val="black"/>
              </a:solidFill>
            </a:endParaRPr>
          </a:p>
        </p:txBody>
      </p:sp>
      <p:sp>
        <p:nvSpPr>
          <p:cNvPr id="211" name="Pentagone 210"/>
          <p:cNvSpPr/>
          <p:nvPr/>
        </p:nvSpPr>
        <p:spPr>
          <a:xfrm>
            <a:off x="4080851" y="4186774"/>
            <a:ext cx="873563" cy="360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22300">
              <a:lnSpc>
                <a:spcPct val="90000"/>
              </a:lnSpc>
              <a:spcAft>
                <a:spcPts val="0"/>
              </a:spcAft>
            </a:pPr>
            <a:r>
              <a:rPr lang="fr-FR" sz="900" b="0" dirty="0">
                <a:solidFill>
                  <a:prstClr val="black"/>
                </a:solidFill>
              </a:rPr>
              <a:t>Analyse et propositions</a:t>
            </a:r>
          </a:p>
        </p:txBody>
      </p:sp>
      <p:sp>
        <p:nvSpPr>
          <p:cNvPr id="214" name="Rectangle 105"/>
          <p:cNvSpPr>
            <a:spLocks noChangeArrowheads="1"/>
          </p:cNvSpPr>
          <p:nvPr/>
        </p:nvSpPr>
        <p:spPr bwMode="auto">
          <a:xfrm rot="2618478">
            <a:off x="4997779" y="4289618"/>
            <a:ext cx="144000" cy="14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endParaRPr lang="fr-FR" sz="900" b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25" name="ZoneTexte 224"/>
          <p:cNvSpPr txBox="1"/>
          <p:nvPr/>
        </p:nvSpPr>
        <p:spPr>
          <a:xfrm>
            <a:off x="31710" y="4208009"/>
            <a:ext cx="900000" cy="79200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>
              <a:defRPr sz="900" spc="-6">
                <a:latin typeface="Calibri" panose="020F0502020204030204" pitchFamily="34" charset="0"/>
              </a:defRPr>
            </a:lvl1pPr>
          </a:lstStyle>
          <a:p>
            <a:r>
              <a:rPr lang="fr-FR" sz="1000" dirty="0"/>
              <a:t>Insertion des </a:t>
            </a:r>
            <a:r>
              <a:rPr lang="fr-FR" sz="1000" dirty="0" smtClean="0"/>
              <a:t>diplômés et poursuite de cursus</a:t>
            </a:r>
            <a:endParaRPr lang="fr-FR" sz="1000" dirty="0"/>
          </a:p>
        </p:txBody>
      </p:sp>
      <p:sp>
        <p:nvSpPr>
          <p:cNvPr id="233" name="ZoneTexte 232"/>
          <p:cNvSpPr txBox="1"/>
          <p:nvPr/>
        </p:nvSpPr>
        <p:spPr>
          <a:xfrm>
            <a:off x="3663908" y="4560051"/>
            <a:ext cx="164181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fr-FR" sz="700" b="0" dirty="0" smtClean="0">
                <a:solidFill>
                  <a:schemeClr val="tx1"/>
                </a:solidFill>
                <a:latin typeface="+mn-lt"/>
                <a:cs typeface="+mn-cs"/>
              </a:rPr>
              <a:t>Comité </a:t>
            </a:r>
            <a:r>
              <a:rPr lang="fr-FR" sz="700" b="0" dirty="0">
                <a:solidFill>
                  <a:schemeClr val="tx1"/>
                </a:solidFill>
                <a:latin typeface="+mn-lt"/>
                <a:cs typeface="+mn-cs"/>
              </a:rPr>
              <a:t>de </a:t>
            </a:r>
            <a:r>
              <a:rPr lang="fr-FR" sz="700" b="0" dirty="0" smtClean="0">
                <a:solidFill>
                  <a:schemeClr val="tx1"/>
                </a:solidFill>
                <a:latin typeface="+mn-lt"/>
                <a:cs typeface="+mn-cs"/>
              </a:rPr>
              <a:t>pilotage + </a:t>
            </a:r>
            <a:r>
              <a:rPr lang="fr-FR" sz="700" b="0" dirty="0" err="1" smtClean="0">
                <a:solidFill>
                  <a:schemeClr val="tx1"/>
                </a:solidFill>
                <a:latin typeface="+mn-lt"/>
                <a:cs typeface="+mn-cs"/>
              </a:rPr>
              <a:t>Scuio-IP</a:t>
            </a:r>
            <a:r>
              <a:rPr lang="fr-FR" sz="700" b="0" dirty="0" smtClean="0">
                <a:solidFill>
                  <a:schemeClr val="tx1"/>
                </a:solidFill>
                <a:latin typeface="+mn-lt"/>
                <a:cs typeface="+mn-cs"/>
              </a:rPr>
              <a:t> + </a:t>
            </a:r>
            <a:r>
              <a:rPr lang="fr-FR" sz="700" b="0" dirty="0" err="1" smtClean="0">
                <a:solidFill>
                  <a:schemeClr val="tx1"/>
                </a:solidFill>
                <a:latin typeface="+mn-lt"/>
                <a:cs typeface="+mn-cs"/>
              </a:rPr>
              <a:t>S.Toullalan</a:t>
            </a:r>
            <a:r>
              <a:rPr lang="fr-FR" sz="700" b="0" dirty="0" smtClean="0">
                <a:solidFill>
                  <a:schemeClr val="tx1"/>
                </a:solidFill>
                <a:latin typeface="+mn-lt"/>
                <a:cs typeface="+mn-cs"/>
              </a:rPr>
              <a:t> + GV/CDC</a:t>
            </a:r>
            <a:endParaRPr lang="fr-FR" sz="700" b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34" name="ZoneTexte 233"/>
          <p:cNvSpPr txBox="1"/>
          <p:nvPr/>
        </p:nvSpPr>
        <p:spPr>
          <a:xfrm>
            <a:off x="5542635" y="5873250"/>
            <a:ext cx="179514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fr-FR" sz="700" b="0" dirty="0" smtClean="0">
                <a:solidFill>
                  <a:schemeClr val="tx1"/>
                </a:solidFill>
                <a:latin typeface="+mn-lt"/>
                <a:cs typeface="+mn-cs"/>
              </a:rPr>
              <a:t>Comité </a:t>
            </a:r>
            <a:r>
              <a:rPr lang="fr-FR" sz="700" b="0" dirty="0">
                <a:solidFill>
                  <a:schemeClr val="tx1"/>
                </a:solidFill>
                <a:latin typeface="+mn-lt"/>
                <a:cs typeface="+mn-cs"/>
              </a:rPr>
              <a:t>de </a:t>
            </a:r>
            <a:r>
              <a:rPr lang="fr-FR" sz="700" b="0" dirty="0" smtClean="0">
                <a:solidFill>
                  <a:schemeClr val="tx1"/>
                </a:solidFill>
                <a:latin typeface="+mn-lt"/>
                <a:cs typeface="+mn-cs"/>
              </a:rPr>
              <a:t>pilotage + VP Moyens + </a:t>
            </a:r>
            <a:r>
              <a:rPr lang="fr-FR" sz="700" b="0" dirty="0" err="1" smtClean="0">
                <a:solidFill>
                  <a:schemeClr val="tx1"/>
                </a:solidFill>
                <a:latin typeface="+mn-lt"/>
                <a:cs typeface="+mn-cs"/>
              </a:rPr>
              <a:t>M.Peauger</a:t>
            </a:r>
            <a:r>
              <a:rPr lang="fr-FR" sz="700" b="0" dirty="0" smtClean="0">
                <a:solidFill>
                  <a:schemeClr val="tx1"/>
                </a:solidFill>
                <a:latin typeface="+mn-lt"/>
                <a:cs typeface="+mn-cs"/>
              </a:rPr>
              <a:t> + GV/CDC</a:t>
            </a:r>
            <a:endParaRPr lang="fr-FR" sz="700" b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41" name="ZoneTexte 240"/>
          <p:cNvSpPr txBox="1"/>
          <p:nvPr/>
        </p:nvSpPr>
        <p:spPr>
          <a:xfrm>
            <a:off x="2355101" y="2875456"/>
            <a:ext cx="936000" cy="18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fr-FR" sz="700" b="0" dirty="0" smtClean="0">
                <a:solidFill>
                  <a:schemeClr val="tx1"/>
                </a:solidFill>
                <a:latin typeface="+mn-lt"/>
                <a:cs typeface="+mn-cs"/>
              </a:rPr>
              <a:t>Comité </a:t>
            </a:r>
            <a:r>
              <a:rPr lang="fr-FR" sz="700" b="0" dirty="0">
                <a:solidFill>
                  <a:schemeClr val="tx1"/>
                </a:solidFill>
                <a:latin typeface="+mn-lt"/>
                <a:cs typeface="+mn-cs"/>
              </a:rPr>
              <a:t>de </a:t>
            </a:r>
            <a:r>
              <a:rPr lang="fr-FR" sz="700" b="0" dirty="0" smtClean="0">
                <a:solidFill>
                  <a:schemeClr val="tx1"/>
                </a:solidFill>
                <a:latin typeface="+mn-lt"/>
                <a:cs typeface="+mn-cs"/>
              </a:rPr>
              <a:t>pilotage</a:t>
            </a:r>
            <a:endParaRPr lang="fr-FR" sz="700" b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45" name="ZoneTexte 244"/>
          <p:cNvSpPr txBox="1"/>
          <p:nvPr/>
        </p:nvSpPr>
        <p:spPr>
          <a:xfrm>
            <a:off x="3144259" y="5522839"/>
            <a:ext cx="464633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0" dirty="0" smtClean="0">
                <a:solidFill>
                  <a:schemeClr val="tx1"/>
                </a:solidFill>
              </a:rPr>
              <a:t>OVE</a:t>
            </a:r>
          </a:p>
          <a:p>
            <a:r>
              <a:rPr lang="fr-FR" sz="700" b="0" dirty="0" smtClean="0">
                <a:solidFill>
                  <a:schemeClr val="tx1"/>
                </a:solidFill>
              </a:rPr>
              <a:t>DEEP</a:t>
            </a:r>
            <a:endParaRPr lang="fr-FR" sz="700" b="0" dirty="0">
              <a:solidFill>
                <a:schemeClr val="tx1"/>
              </a:solidFill>
            </a:endParaRPr>
          </a:p>
        </p:txBody>
      </p:sp>
      <p:cxnSp>
        <p:nvCxnSpPr>
          <p:cNvPr id="22" name="Connecteur en angle 21"/>
          <p:cNvCxnSpPr/>
          <p:nvPr/>
        </p:nvCxnSpPr>
        <p:spPr>
          <a:xfrm>
            <a:off x="3620200" y="2683489"/>
            <a:ext cx="4290652" cy="381250"/>
          </a:xfrm>
          <a:prstGeom prst="bentConnector3">
            <a:avLst>
              <a:gd name="adj1" fmla="val 50000"/>
            </a:avLst>
          </a:prstGeom>
          <a:ln>
            <a:solidFill>
              <a:srgbClr val="E6B988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0" name="Pentagone 249"/>
          <p:cNvSpPr/>
          <p:nvPr/>
        </p:nvSpPr>
        <p:spPr>
          <a:xfrm>
            <a:off x="7910852" y="1582869"/>
            <a:ext cx="1758757" cy="4503647"/>
          </a:xfrm>
          <a:prstGeom prst="homePlate">
            <a:avLst>
              <a:gd name="adj" fmla="val 31518"/>
            </a:avLst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600" b="0" dirty="0">
                <a:solidFill>
                  <a:srgbClr val="C00000"/>
                </a:solidFill>
              </a:rPr>
              <a:t>Amélioration </a:t>
            </a:r>
            <a:r>
              <a:rPr lang="fr-FR" sz="1600" b="0" dirty="0" smtClean="0">
                <a:solidFill>
                  <a:srgbClr val="C00000"/>
                </a:solidFill>
              </a:rPr>
              <a:t>de</a:t>
            </a:r>
          </a:p>
          <a:p>
            <a:pPr lvl="0"/>
            <a:r>
              <a:rPr lang="fr-FR" sz="1600" b="0" dirty="0" smtClean="0">
                <a:solidFill>
                  <a:srgbClr val="C00000"/>
                </a:solidFill>
              </a:rPr>
              <a:t> </a:t>
            </a:r>
            <a:r>
              <a:rPr lang="fr-FR" sz="1600" b="0" dirty="0">
                <a:solidFill>
                  <a:srgbClr val="C00000"/>
                </a:solidFill>
              </a:rPr>
              <a:t>la qualité </a:t>
            </a:r>
            <a:endParaRPr lang="fr-FR" sz="1600" b="0" dirty="0" smtClean="0">
              <a:solidFill>
                <a:srgbClr val="C00000"/>
              </a:solidFill>
            </a:endParaRPr>
          </a:p>
          <a:p>
            <a:pPr lvl="0"/>
            <a:r>
              <a:rPr lang="fr-FR" sz="1600" b="0" dirty="0" smtClean="0">
                <a:solidFill>
                  <a:srgbClr val="C00000"/>
                </a:solidFill>
              </a:rPr>
              <a:t>des </a:t>
            </a:r>
            <a:r>
              <a:rPr lang="fr-FR" sz="1600" b="0" dirty="0">
                <a:solidFill>
                  <a:srgbClr val="C00000"/>
                </a:solidFill>
              </a:rPr>
              <a:t>formations</a:t>
            </a:r>
          </a:p>
        </p:txBody>
      </p:sp>
      <p:cxnSp>
        <p:nvCxnSpPr>
          <p:cNvPr id="277" name="Connecteur en angle 276"/>
          <p:cNvCxnSpPr/>
          <p:nvPr/>
        </p:nvCxnSpPr>
        <p:spPr>
          <a:xfrm flipV="1">
            <a:off x="7059021" y="5362740"/>
            <a:ext cx="851831" cy="30963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5171574" y="4366774"/>
            <a:ext cx="2706468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ZoneTexte 291"/>
          <p:cNvSpPr txBox="1"/>
          <p:nvPr/>
        </p:nvSpPr>
        <p:spPr>
          <a:xfrm>
            <a:off x="3033140" y="4199087"/>
            <a:ext cx="426720" cy="275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b="0" dirty="0" smtClean="0">
                <a:solidFill>
                  <a:schemeClr val="tx1"/>
                </a:solidFill>
              </a:rPr>
              <a:t>OVE</a:t>
            </a:r>
          </a:p>
          <a:p>
            <a:r>
              <a:rPr lang="fr-FR" sz="700" b="0" dirty="0" smtClean="0">
                <a:solidFill>
                  <a:schemeClr val="tx1"/>
                </a:solidFill>
              </a:rPr>
              <a:t>DEEP</a:t>
            </a:r>
            <a:endParaRPr lang="fr-FR" sz="700" b="0" dirty="0">
              <a:solidFill>
                <a:schemeClr val="tx1"/>
              </a:solidFill>
            </a:endParaRPr>
          </a:p>
        </p:txBody>
      </p:sp>
      <p:sp>
        <p:nvSpPr>
          <p:cNvPr id="157" name="ZoneTexte 156"/>
          <p:cNvSpPr txBox="1"/>
          <p:nvPr/>
        </p:nvSpPr>
        <p:spPr>
          <a:xfrm>
            <a:off x="58824" y="6098681"/>
            <a:ext cx="900000" cy="684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>
              <a:defRPr sz="1000" spc="-6">
                <a:latin typeface="Calibri" panose="020F0502020204030204" pitchFamily="34" charset="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fr-FR" dirty="0" smtClean="0"/>
              <a:t>Pilotage de la démarche</a:t>
            </a:r>
            <a:endParaRPr lang="fr-FR" dirty="0"/>
          </a:p>
        </p:txBody>
      </p:sp>
      <p:sp>
        <p:nvSpPr>
          <p:cNvPr id="159" name="Rectangle 105"/>
          <p:cNvSpPr>
            <a:spLocks noChangeArrowheads="1"/>
          </p:cNvSpPr>
          <p:nvPr/>
        </p:nvSpPr>
        <p:spPr bwMode="auto">
          <a:xfrm rot="2618478">
            <a:off x="2666143" y="6133273"/>
            <a:ext cx="144000" cy="144000"/>
          </a:xfrm>
          <a:prstGeom prst="rect">
            <a:avLst/>
          </a:prstGeom>
          <a:solidFill>
            <a:srgbClr val="9B2D2A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endParaRPr lang="fr-FR" sz="900" b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60" name="ZoneTexte 159"/>
          <p:cNvSpPr txBox="1"/>
          <p:nvPr/>
        </p:nvSpPr>
        <p:spPr>
          <a:xfrm>
            <a:off x="2206601" y="6209204"/>
            <a:ext cx="1413599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700" b="0" dirty="0" smtClean="0">
              <a:solidFill>
                <a:schemeClr val="tx1"/>
              </a:solidFill>
            </a:endParaRPr>
          </a:p>
          <a:p>
            <a:r>
              <a:rPr lang="fr-FR" sz="700" dirty="0" smtClean="0">
                <a:solidFill>
                  <a:schemeClr val="tx1"/>
                </a:solidFill>
              </a:rPr>
              <a:t>14/12/2017</a:t>
            </a:r>
          </a:p>
          <a:p>
            <a:r>
              <a:rPr lang="fr-FR" sz="700" b="0" dirty="0" smtClean="0">
                <a:solidFill>
                  <a:schemeClr val="tx1"/>
                </a:solidFill>
              </a:rPr>
              <a:t>Présentation de </a:t>
            </a:r>
            <a:r>
              <a:rPr lang="fr-FR" sz="700" b="0" dirty="0">
                <a:solidFill>
                  <a:schemeClr val="tx1"/>
                </a:solidFill>
              </a:rPr>
              <a:t>la démarche et des 1</a:t>
            </a:r>
            <a:r>
              <a:rPr lang="fr-FR" sz="700" b="0" baseline="30000" dirty="0">
                <a:solidFill>
                  <a:schemeClr val="tx1"/>
                </a:solidFill>
              </a:rPr>
              <a:t>er</a:t>
            </a:r>
            <a:r>
              <a:rPr lang="fr-FR" sz="700" b="0" dirty="0">
                <a:solidFill>
                  <a:schemeClr val="tx1"/>
                </a:solidFill>
              </a:rPr>
              <a:t> </a:t>
            </a:r>
            <a:r>
              <a:rPr lang="fr-FR" sz="700" b="0" dirty="0" smtClean="0">
                <a:solidFill>
                  <a:schemeClr val="tx1"/>
                </a:solidFill>
              </a:rPr>
              <a:t>résultats</a:t>
            </a:r>
          </a:p>
          <a:p>
            <a:r>
              <a:rPr lang="fr-FR" sz="700" b="0" dirty="0" smtClean="0">
                <a:solidFill>
                  <a:schemeClr val="tx1"/>
                </a:solidFill>
              </a:rPr>
              <a:t>Vote de la charte</a:t>
            </a:r>
          </a:p>
          <a:p>
            <a:r>
              <a:rPr lang="fr-FR" sz="700" dirty="0" smtClean="0">
                <a:solidFill>
                  <a:schemeClr val="tx1"/>
                </a:solidFill>
              </a:rPr>
              <a:t>CFVU</a:t>
            </a:r>
            <a:endParaRPr lang="fr-FR" sz="700" dirty="0">
              <a:solidFill>
                <a:schemeClr val="tx1"/>
              </a:solidFill>
            </a:endParaRPr>
          </a:p>
        </p:txBody>
      </p:sp>
      <p:sp>
        <p:nvSpPr>
          <p:cNvPr id="161" name="Rectangle 105"/>
          <p:cNvSpPr>
            <a:spLocks noChangeArrowheads="1"/>
          </p:cNvSpPr>
          <p:nvPr/>
        </p:nvSpPr>
        <p:spPr bwMode="auto">
          <a:xfrm rot="2618478">
            <a:off x="1940006" y="6130287"/>
            <a:ext cx="144000" cy="144000"/>
          </a:xfrm>
          <a:prstGeom prst="rect">
            <a:avLst/>
          </a:prstGeom>
          <a:solidFill>
            <a:srgbClr val="9B2D2A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endParaRPr lang="fr-FR" sz="900" b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62" name="ZoneTexte 161"/>
          <p:cNvSpPr txBox="1"/>
          <p:nvPr/>
        </p:nvSpPr>
        <p:spPr>
          <a:xfrm>
            <a:off x="1001596" y="6264429"/>
            <a:ext cx="1345298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tx1"/>
                </a:solidFill>
              </a:rPr>
              <a:t>07/12/2017</a:t>
            </a:r>
          </a:p>
          <a:p>
            <a:r>
              <a:rPr lang="fr-FR" sz="700" b="0" dirty="0" smtClean="0">
                <a:solidFill>
                  <a:schemeClr val="tx1"/>
                </a:solidFill>
              </a:rPr>
              <a:t>Présentation </a:t>
            </a:r>
            <a:r>
              <a:rPr lang="fr-FR" sz="700" b="0" dirty="0">
                <a:solidFill>
                  <a:schemeClr val="tx1"/>
                </a:solidFill>
              </a:rPr>
              <a:t>de la </a:t>
            </a:r>
            <a:r>
              <a:rPr lang="fr-FR" sz="700" b="0" dirty="0" smtClean="0">
                <a:solidFill>
                  <a:schemeClr val="tx1"/>
                </a:solidFill>
              </a:rPr>
              <a:t>démarche et des 1</a:t>
            </a:r>
            <a:r>
              <a:rPr lang="fr-FR" sz="700" b="0" baseline="30000" dirty="0" smtClean="0">
                <a:solidFill>
                  <a:schemeClr val="tx1"/>
                </a:solidFill>
              </a:rPr>
              <a:t>er</a:t>
            </a:r>
            <a:r>
              <a:rPr lang="fr-FR" sz="700" b="0" dirty="0" smtClean="0">
                <a:solidFill>
                  <a:schemeClr val="tx1"/>
                </a:solidFill>
              </a:rPr>
              <a:t> résultats</a:t>
            </a:r>
            <a:endParaRPr lang="fr-FR" sz="700" b="0" dirty="0">
              <a:solidFill>
                <a:schemeClr val="tx1"/>
              </a:solidFill>
            </a:endParaRPr>
          </a:p>
          <a:p>
            <a:r>
              <a:rPr lang="fr-FR" sz="700" b="0" dirty="0" smtClean="0">
                <a:solidFill>
                  <a:schemeClr val="tx1"/>
                </a:solidFill>
              </a:rPr>
              <a:t>Vote de la charte</a:t>
            </a:r>
          </a:p>
          <a:p>
            <a:r>
              <a:rPr lang="fr-FR" sz="700" dirty="0" smtClean="0">
                <a:solidFill>
                  <a:schemeClr val="tx1"/>
                </a:solidFill>
              </a:rPr>
              <a:t>ComFOI</a:t>
            </a:r>
            <a:endParaRPr lang="fr-FR" sz="700" dirty="0">
              <a:solidFill>
                <a:schemeClr val="tx1"/>
              </a:solidFill>
            </a:endParaRPr>
          </a:p>
        </p:txBody>
      </p:sp>
      <p:sp>
        <p:nvSpPr>
          <p:cNvPr id="155" name="Pentagone 154"/>
          <p:cNvSpPr/>
          <p:nvPr/>
        </p:nvSpPr>
        <p:spPr>
          <a:xfrm>
            <a:off x="1674310" y="2031678"/>
            <a:ext cx="953480" cy="452500"/>
          </a:xfrm>
          <a:prstGeom prst="homePlate">
            <a:avLst/>
          </a:prstGeom>
          <a:solidFill>
            <a:srgbClr val="E6B988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22300">
              <a:lnSpc>
                <a:spcPct val="90000"/>
              </a:lnSpc>
              <a:spcAft>
                <a:spcPts val="0"/>
              </a:spcAft>
            </a:pPr>
            <a:endParaRPr lang="fr-FR" sz="900" b="0" dirty="0" smtClean="0">
              <a:solidFill>
                <a:prstClr val="black"/>
              </a:solidFill>
            </a:endParaRPr>
          </a:p>
          <a:p>
            <a:pPr lvl="0" defTabSz="622300">
              <a:lnSpc>
                <a:spcPct val="90000"/>
              </a:lnSpc>
              <a:spcAft>
                <a:spcPts val="0"/>
              </a:spcAft>
            </a:pPr>
            <a:r>
              <a:rPr lang="fr-FR" sz="900" b="0" dirty="0" smtClean="0">
                <a:solidFill>
                  <a:prstClr val="black"/>
                </a:solidFill>
              </a:rPr>
              <a:t>Élaboration </a:t>
            </a:r>
            <a:r>
              <a:rPr lang="fr-FR" sz="900" b="0" dirty="0">
                <a:solidFill>
                  <a:prstClr val="black"/>
                </a:solidFill>
              </a:rPr>
              <a:t>d’indicateurs</a:t>
            </a:r>
          </a:p>
          <a:p>
            <a:pPr lvl="0" defTabSz="622300">
              <a:lnSpc>
                <a:spcPct val="90000"/>
              </a:lnSpc>
              <a:spcAft>
                <a:spcPct val="35000"/>
              </a:spcAft>
            </a:pPr>
            <a:r>
              <a:rPr lang="fr-FR" sz="900" b="0" dirty="0" smtClean="0">
                <a:solidFill>
                  <a:schemeClr val="tx1"/>
                </a:solidFill>
              </a:rPr>
              <a:t> </a:t>
            </a:r>
            <a:endParaRPr lang="fr-FR" sz="900" b="0" dirty="0">
              <a:solidFill>
                <a:schemeClr val="tx1"/>
              </a:solidFill>
            </a:endParaRPr>
          </a:p>
        </p:txBody>
      </p:sp>
      <p:sp>
        <p:nvSpPr>
          <p:cNvPr id="163" name="Pentagone 162"/>
          <p:cNvSpPr/>
          <p:nvPr/>
        </p:nvSpPr>
        <p:spPr>
          <a:xfrm>
            <a:off x="2511175" y="2501861"/>
            <a:ext cx="882735" cy="360000"/>
          </a:xfrm>
          <a:prstGeom prst="homePlate">
            <a:avLst/>
          </a:prstGeom>
          <a:solidFill>
            <a:srgbClr val="E6B988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fr-FR" sz="900" b="0" dirty="0" smtClean="0">
                <a:solidFill>
                  <a:schemeClr val="tx1"/>
                </a:solidFill>
              </a:rPr>
              <a:t>Analyse et propositions</a:t>
            </a:r>
            <a:endParaRPr lang="fr-FR" sz="900" b="0" dirty="0">
              <a:solidFill>
                <a:schemeClr val="tx1"/>
              </a:solidFill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1566625" y="2502868"/>
            <a:ext cx="426720" cy="275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b="0" dirty="0" smtClean="0">
                <a:solidFill>
                  <a:schemeClr val="tx1"/>
                </a:solidFill>
              </a:rPr>
              <a:t>OVE</a:t>
            </a:r>
          </a:p>
          <a:p>
            <a:r>
              <a:rPr lang="fr-FR" sz="700" b="0" dirty="0" smtClean="0">
                <a:solidFill>
                  <a:schemeClr val="tx1"/>
                </a:solidFill>
              </a:rPr>
              <a:t>DEEP</a:t>
            </a:r>
            <a:endParaRPr lang="fr-FR" sz="700" b="0" dirty="0">
              <a:solidFill>
                <a:schemeClr val="tx1"/>
              </a:solidFill>
            </a:endParaRPr>
          </a:p>
        </p:txBody>
      </p:sp>
      <p:sp>
        <p:nvSpPr>
          <p:cNvPr id="166" name="Rectangle 105"/>
          <p:cNvSpPr>
            <a:spLocks noChangeArrowheads="1"/>
          </p:cNvSpPr>
          <p:nvPr/>
        </p:nvSpPr>
        <p:spPr bwMode="auto">
          <a:xfrm rot="2618478">
            <a:off x="3438947" y="2606203"/>
            <a:ext cx="144000" cy="144000"/>
          </a:xfrm>
          <a:prstGeom prst="rect">
            <a:avLst/>
          </a:prstGeom>
          <a:solidFill>
            <a:srgbClr val="E6B988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22300">
              <a:lnSpc>
                <a:spcPct val="90000"/>
              </a:lnSpc>
              <a:spcAft>
                <a:spcPct val="35000"/>
              </a:spcAft>
            </a:pPr>
            <a:endParaRPr lang="fr-FR" sz="900" b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52" name="ZoneTexte 151"/>
          <p:cNvSpPr txBox="1"/>
          <p:nvPr/>
        </p:nvSpPr>
        <p:spPr>
          <a:xfrm>
            <a:off x="363698" y="266585"/>
            <a:ext cx="356188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"/>
                <a:cs typeface="Arial"/>
              </a:rPr>
              <a:t>5</a:t>
            </a:r>
            <a:endParaRPr lang="fr-FR" sz="2400" dirty="0"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8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ous-titre 2"/>
          <p:cNvSpPr>
            <a:spLocks noGrp="1"/>
          </p:cNvSpPr>
          <p:nvPr>
            <p:ph type="subTitle" idx="1"/>
          </p:nvPr>
        </p:nvSpPr>
        <p:spPr>
          <a:xfrm>
            <a:off x="-1" y="-22860"/>
            <a:ext cx="9904413" cy="960438"/>
          </a:xfrm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714375" indent="-714375" algn="r" eaLnBrk="1" hangingPunct="1">
              <a:spcBef>
                <a:spcPct val="0"/>
              </a:spcBef>
            </a:pPr>
            <a:r>
              <a:rPr lang="fr-FR" sz="3600" b="1" dirty="0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SOMMAIRE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38100" y="6409765"/>
            <a:ext cx="4338918" cy="22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5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Date</a:t>
            </a:r>
            <a:r>
              <a:rPr lang="fr-FR" sz="1050" b="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: 14/11/2017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47700" y="1645920"/>
            <a:ext cx="915924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fr-FR" b="0" dirty="0" smtClean="0">
                <a:solidFill>
                  <a:schemeClr val="accent4">
                    <a:lumMod val="50000"/>
                  </a:schemeClr>
                </a:solidFill>
              </a:rPr>
              <a:t>Rappel des démarches antérieures</a:t>
            </a:r>
            <a:endParaRPr lang="fr-FR" b="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 algn="l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endParaRPr lang="fr-FR" b="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 algn="l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fr-FR" b="0" dirty="0" smtClean="0">
                <a:solidFill>
                  <a:schemeClr val="accent4">
                    <a:lumMod val="50000"/>
                  </a:schemeClr>
                </a:solidFill>
              </a:rPr>
              <a:t>Résultats enquêtes 2015-2016 : quels impacts dans vos composantes ? </a:t>
            </a:r>
          </a:p>
          <a:p>
            <a:pPr marL="457200" indent="-457200" algn="l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endParaRPr lang="fr-FR" b="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 algn="l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fr-FR" b="0" dirty="0" smtClean="0">
                <a:solidFill>
                  <a:schemeClr val="accent4">
                    <a:lumMod val="50000"/>
                  </a:schemeClr>
                </a:solidFill>
              </a:rPr>
              <a:t>Planning </a:t>
            </a:r>
            <a:r>
              <a:rPr lang="fr-FR" b="0" dirty="0">
                <a:solidFill>
                  <a:schemeClr val="accent4">
                    <a:lumMod val="50000"/>
                  </a:schemeClr>
                </a:solidFill>
              </a:rPr>
              <a:t>pour </a:t>
            </a:r>
            <a:r>
              <a:rPr lang="fr-FR" b="0" dirty="0" smtClean="0">
                <a:solidFill>
                  <a:schemeClr val="accent4">
                    <a:lumMod val="50000"/>
                  </a:schemeClr>
                </a:solidFill>
              </a:rPr>
              <a:t>Enquêtes </a:t>
            </a:r>
            <a:r>
              <a:rPr lang="fr-FR" b="0" dirty="0">
                <a:solidFill>
                  <a:schemeClr val="accent4">
                    <a:lumMod val="50000"/>
                  </a:schemeClr>
                </a:solidFill>
              </a:rPr>
              <a:t>EFE </a:t>
            </a:r>
            <a:r>
              <a:rPr lang="fr-FR" b="0" dirty="0" smtClean="0">
                <a:solidFill>
                  <a:schemeClr val="accent4">
                    <a:lumMod val="50000"/>
                  </a:schemeClr>
                </a:solidFill>
              </a:rPr>
              <a:t>2017-2018</a:t>
            </a:r>
          </a:p>
          <a:p>
            <a:pPr marL="457200" indent="-457200" algn="l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endParaRPr lang="fr-FR" b="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 algn="l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fr-FR" b="0" dirty="0" smtClean="0">
                <a:solidFill>
                  <a:schemeClr val="accent4">
                    <a:lumMod val="50000"/>
                  </a:schemeClr>
                </a:solidFill>
              </a:rPr>
              <a:t>Discussion </a:t>
            </a:r>
            <a:r>
              <a:rPr lang="fr-FR" b="0" dirty="0">
                <a:solidFill>
                  <a:schemeClr val="accent4">
                    <a:lumMod val="50000"/>
                  </a:schemeClr>
                </a:solidFill>
              </a:rPr>
              <a:t>autour de la </a:t>
            </a:r>
            <a:r>
              <a:rPr lang="fr-FR" b="0" dirty="0" smtClean="0">
                <a:solidFill>
                  <a:schemeClr val="accent4">
                    <a:lumMod val="50000"/>
                  </a:schemeClr>
                </a:solidFill>
              </a:rPr>
              <a:t>mise à jour de la Charte de l’EFE</a:t>
            </a:r>
            <a:endParaRPr lang="fr-FR" b="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 algn="l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endParaRPr lang="fr-FR" b="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 algn="l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fr-FR" b="0" dirty="0" smtClean="0">
                <a:solidFill>
                  <a:schemeClr val="accent4">
                    <a:lumMod val="50000"/>
                  </a:schemeClr>
                </a:solidFill>
              </a:rPr>
              <a:t>Poursuite de la démarche d’Amélioration de la qualité des formations </a:t>
            </a:r>
            <a:r>
              <a:rPr lang="fr-FR" sz="1800" b="0" dirty="0" smtClean="0">
                <a:solidFill>
                  <a:schemeClr val="accent4">
                    <a:lumMod val="50000"/>
                  </a:schemeClr>
                </a:solidFill>
              </a:rPr>
              <a:t>(AQF)</a:t>
            </a:r>
          </a:p>
          <a:p>
            <a:pPr marL="457200" indent="-457200" algn="l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endParaRPr lang="fr-FR" b="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 algn="l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endParaRPr lang="fr-FR" b="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rectangle 4"/>
          <p:cNvSpPr/>
          <p:nvPr/>
        </p:nvSpPr>
        <p:spPr>
          <a:xfrm rot="13656243">
            <a:off x="4592262" y="2167585"/>
            <a:ext cx="320778" cy="288741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riangle rectangle 5"/>
          <p:cNvSpPr/>
          <p:nvPr/>
        </p:nvSpPr>
        <p:spPr>
          <a:xfrm rot="13656243">
            <a:off x="4592263" y="1385244"/>
            <a:ext cx="320778" cy="288741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093710" y="1146727"/>
            <a:ext cx="4767919" cy="7657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fr-FR" sz="1400" b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Nécessité d’impliquer davantage les équipes pédagogiques : ils ne connaissent pas et ne s’approprient pas les résultats des enquêtes d’EFE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5093709" y="2009812"/>
            <a:ext cx="4767919" cy="54868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fr-FR" sz="1400" b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Nécessité de donner du sens à l’EFE : cela participe à l’amélioration de la qualité des formations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-1" y="-22860"/>
            <a:ext cx="9904413" cy="960438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fr-FR" sz="3600" dirty="0" smtClean="0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Rappel des démarches antérieures </a:t>
            </a:r>
            <a:r>
              <a:rPr lang="fr-FR" sz="3600" dirty="0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1/2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889926" y="1105783"/>
            <a:ext cx="3643627" cy="1452471"/>
          </a:xfrm>
          <a:prstGeom prst="roundRect">
            <a:avLst>
              <a:gd name="adj" fmla="val 0"/>
            </a:avLst>
          </a:prstGeom>
          <a:solidFill>
            <a:schemeClr val="accent4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154"/>
              </a:spcBef>
              <a:spcAft>
                <a:spcPts val="0"/>
              </a:spcAft>
              <a:buClr>
                <a:srgbClr val="ED7D31"/>
              </a:buClr>
              <a:tabLst>
                <a:tab pos="146508" algn="l"/>
              </a:tabLst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Times" pitchFamily="18" charset="0"/>
                <a:cs typeface="Arial" panose="020B0604020202020204" pitchFamily="34" charset="0"/>
              </a:rPr>
              <a:t>2 constats faits suite à la mise en place de l’Évaluation des Formations et des Enseignements (EFE)</a:t>
            </a:r>
          </a:p>
        </p:txBody>
      </p:sp>
      <p:sp>
        <p:nvSpPr>
          <p:cNvPr id="15" name="Flèche vers le bas 14"/>
          <p:cNvSpPr/>
          <p:nvPr/>
        </p:nvSpPr>
        <p:spPr>
          <a:xfrm>
            <a:off x="66150" y="2780391"/>
            <a:ext cx="883920" cy="3811478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625"/>
          </a:p>
        </p:txBody>
      </p:sp>
      <p:sp>
        <p:nvSpPr>
          <p:cNvPr id="16" name="ZoneTexte 15"/>
          <p:cNvSpPr txBox="1"/>
          <p:nvPr/>
        </p:nvSpPr>
        <p:spPr>
          <a:xfrm>
            <a:off x="311035" y="3566398"/>
            <a:ext cx="838691" cy="17515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2015-2016</a:t>
            </a: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904022" y="2780391"/>
            <a:ext cx="3643627" cy="1511697"/>
          </a:xfrm>
          <a:prstGeom prst="roundRect">
            <a:avLst>
              <a:gd name="adj" fmla="val 0"/>
            </a:avLst>
          </a:prstGeom>
          <a:solidFill>
            <a:schemeClr val="accent4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154"/>
              </a:spcBef>
              <a:spcAft>
                <a:spcPts val="0"/>
              </a:spcAft>
              <a:buClr>
                <a:srgbClr val="ED7D31"/>
              </a:buClr>
              <a:tabLst>
                <a:tab pos="146508" algn="l"/>
              </a:tabLst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Times" pitchFamily="18" charset="0"/>
                <a:cs typeface="Arial" panose="020B0604020202020204" pitchFamily="34" charset="0"/>
              </a:rPr>
              <a:t>Etat des lieux des pratiques d’EFE au sein de l’UT2J 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5093709" y="2780391"/>
            <a:ext cx="4767919" cy="8198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fr-FR" sz="1400" b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Rencontres d’enseignants pour collecter et échanger sur leurs pratiques et leur perception de l’amélioration de la qualité des formations</a:t>
            </a:r>
          </a:p>
        </p:txBody>
      </p:sp>
      <p:sp>
        <p:nvSpPr>
          <p:cNvPr id="19" name="Triangle rectangle 18"/>
          <p:cNvSpPr/>
          <p:nvPr/>
        </p:nvSpPr>
        <p:spPr>
          <a:xfrm rot="13656243">
            <a:off x="4577054" y="3757752"/>
            <a:ext cx="320778" cy="288741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904022" y="4406097"/>
            <a:ext cx="3643627" cy="912833"/>
          </a:xfrm>
          <a:prstGeom prst="roundRect">
            <a:avLst>
              <a:gd name="adj" fmla="val 0"/>
            </a:avLst>
          </a:prstGeom>
          <a:solidFill>
            <a:schemeClr val="accent4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154"/>
              </a:spcBef>
              <a:spcAft>
                <a:spcPts val="0"/>
              </a:spcAft>
              <a:buClr>
                <a:srgbClr val="ED7D31"/>
              </a:buClr>
              <a:tabLst>
                <a:tab pos="146508" algn="l"/>
              </a:tabLst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Times" pitchFamily="18" charset="0"/>
                <a:cs typeface="Arial" panose="020B0604020202020204" pitchFamily="34" charset="0"/>
              </a:rPr>
              <a:t>Mise en place </a:t>
            </a:r>
            <a:b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Times" pitchFamily="18" charset="0"/>
                <a:cs typeface="Arial" panose="020B0604020202020204" pitchFamily="34" charset="0"/>
              </a:rPr>
            </a:b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" pitchFamily="18" charset="0"/>
                <a:cs typeface="Arial" panose="020B0604020202020204" pitchFamily="34" charset="0"/>
              </a:rPr>
              <a:t>d’un groupe 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Times" pitchFamily="18" charset="0"/>
                <a:cs typeface="Arial" panose="020B0604020202020204" pitchFamily="34" charset="0"/>
              </a:rPr>
              <a:t>de travail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5093708" y="4406098"/>
            <a:ext cx="4767919" cy="91283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fr-FR" sz="1400" b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-Enseignants, Conseillers pédagogiques, </a:t>
            </a:r>
            <a:r>
              <a:rPr lang="fr-FR" sz="1400" b="0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</a:t>
            </a:r>
            <a:r>
              <a:rPr lang="fr-FR" sz="1400" b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Qualité, OVE</a:t>
            </a:r>
          </a:p>
          <a:p>
            <a:pPr algn="l"/>
            <a:r>
              <a:rPr lang="fr-FR" sz="1400" b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-Travail collaboratif sur les questionnaires d’Évaluation des formations</a:t>
            </a:r>
          </a:p>
        </p:txBody>
      </p:sp>
      <p:sp>
        <p:nvSpPr>
          <p:cNvPr id="22" name="Triangle rectangle 21"/>
          <p:cNvSpPr/>
          <p:nvPr/>
        </p:nvSpPr>
        <p:spPr>
          <a:xfrm rot="13656243">
            <a:off x="4530013" y="4681029"/>
            <a:ext cx="320778" cy="288741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904022" y="5446588"/>
            <a:ext cx="3643627" cy="753490"/>
          </a:xfrm>
          <a:prstGeom prst="roundRect">
            <a:avLst>
              <a:gd name="adj" fmla="val 0"/>
            </a:avLst>
          </a:prstGeom>
          <a:solidFill>
            <a:schemeClr val="accent4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154"/>
              </a:spcBef>
              <a:spcAft>
                <a:spcPts val="0"/>
              </a:spcAft>
              <a:buClr>
                <a:srgbClr val="ED7D31"/>
              </a:buClr>
              <a:tabLst>
                <a:tab pos="146508" algn="l"/>
              </a:tabLst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Times" pitchFamily="18" charset="0"/>
                <a:cs typeface="Arial" panose="020B0604020202020204" pitchFamily="34" charset="0"/>
              </a:rPr>
              <a:t>Réalisation des enquêtes d’évaluation des formations auprès des inscrits 2015-2016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5093707" y="5446588"/>
            <a:ext cx="4810705" cy="75349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fr-FR" sz="1400" b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-Étudiants de L3, M2 et LP</a:t>
            </a:r>
          </a:p>
          <a:p>
            <a:pPr algn="l"/>
            <a:r>
              <a:rPr lang="fr-FR" sz="1400" b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-Enquête active d’avril à juin 2016</a:t>
            </a:r>
          </a:p>
          <a:p>
            <a:pPr algn="l"/>
            <a:r>
              <a:rPr lang="fr-FR" sz="1400" b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-Période de phoning (env. 300h – 4 370 €)</a:t>
            </a:r>
          </a:p>
        </p:txBody>
      </p:sp>
      <p:sp>
        <p:nvSpPr>
          <p:cNvPr id="25" name="Triangle rectangle 24"/>
          <p:cNvSpPr/>
          <p:nvPr/>
        </p:nvSpPr>
        <p:spPr>
          <a:xfrm rot="13656243">
            <a:off x="4522124" y="5662495"/>
            <a:ext cx="320778" cy="288741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5093707" y="3700092"/>
            <a:ext cx="4767920" cy="59199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fr-FR" sz="1400" b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Réalisation d’une enquête auprès des enseignants pour recenser leurs pratiques d’EFE</a:t>
            </a:r>
          </a:p>
        </p:txBody>
      </p:sp>
      <p:sp>
        <p:nvSpPr>
          <p:cNvPr id="28" name="Flèche vers le bas 27"/>
          <p:cNvSpPr/>
          <p:nvPr/>
        </p:nvSpPr>
        <p:spPr>
          <a:xfrm>
            <a:off x="66149" y="1146727"/>
            <a:ext cx="846605" cy="1511697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07812" y="1159715"/>
            <a:ext cx="603242" cy="12619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2011-2015</a:t>
            </a: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riangle rectangle 29"/>
          <p:cNvSpPr/>
          <p:nvPr/>
        </p:nvSpPr>
        <p:spPr>
          <a:xfrm rot="13656243">
            <a:off x="4560399" y="3117297"/>
            <a:ext cx="320778" cy="288741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86813" y="165356"/>
            <a:ext cx="407484" cy="584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LilyUPC" panose="020B0604020202020204" pitchFamily="34" charset="-34"/>
                <a:cs typeface="LilyUPC" panose="020B0604020202020204" pitchFamily="34" charset="-34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656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èche vers le bas 11"/>
          <p:cNvSpPr/>
          <p:nvPr/>
        </p:nvSpPr>
        <p:spPr>
          <a:xfrm>
            <a:off x="473078" y="1695974"/>
            <a:ext cx="718070" cy="3532574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94297" y="2426181"/>
            <a:ext cx="707886" cy="16233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2016-2017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444393" y="1695975"/>
            <a:ext cx="3507813" cy="526717"/>
          </a:xfrm>
          <a:prstGeom prst="roundRect">
            <a:avLst>
              <a:gd name="adj" fmla="val 0"/>
            </a:avLst>
          </a:prstGeom>
          <a:solidFill>
            <a:schemeClr val="accent4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154"/>
              </a:spcBef>
              <a:spcAft>
                <a:spcPts val="0"/>
              </a:spcAft>
              <a:buClr>
                <a:srgbClr val="ED7D31"/>
              </a:buClr>
              <a:tabLst>
                <a:tab pos="146508" algn="l"/>
              </a:tabLst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Times" pitchFamily="18" charset="0"/>
                <a:cs typeface="Arial" panose="020B0604020202020204" pitchFamily="34" charset="0"/>
              </a:rPr>
              <a:t>Traitement des résultats de l’enquête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444393" y="2412273"/>
            <a:ext cx="3507814" cy="540626"/>
          </a:xfrm>
          <a:prstGeom prst="roundRect">
            <a:avLst>
              <a:gd name="adj" fmla="val 0"/>
            </a:avLst>
          </a:prstGeom>
          <a:solidFill>
            <a:schemeClr val="accent4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154"/>
              </a:spcBef>
              <a:buClr>
                <a:srgbClr val="ED7D31"/>
              </a:buClr>
              <a:tabLst>
                <a:tab pos="146508" algn="l"/>
              </a:tabLst>
            </a:pPr>
            <a:r>
              <a:rPr lang="fr-FR" sz="1500" dirty="0">
                <a:solidFill>
                  <a:schemeClr val="bg1"/>
                </a:solidFill>
                <a:latin typeface="Arial" panose="020B0604020202020204" pitchFamily="34" charset="0"/>
                <a:ea typeface="Times" pitchFamily="18" charset="0"/>
                <a:cs typeface="Arial" panose="020B0604020202020204" pitchFamily="34" charset="0"/>
              </a:rPr>
              <a:t>Réalisation de « fiches Résultats »                      par parcours de formation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1444394" y="4239118"/>
            <a:ext cx="3507813" cy="783238"/>
          </a:xfrm>
          <a:prstGeom prst="roundRect">
            <a:avLst>
              <a:gd name="adj" fmla="val 0"/>
            </a:avLst>
          </a:prstGeom>
          <a:solidFill>
            <a:schemeClr val="accent4">
              <a:alpha val="80000"/>
            </a:schemeClr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154"/>
              </a:spcBef>
              <a:spcAft>
                <a:spcPts val="0"/>
              </a:spcAft>
              <a:buClr>
                <a:srgbClr val="ED7D31"/>
              </a:buClr>
              <a:tabLst>
                <a:tab pos="146508" algn="l"/>
              </a:tabLst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Times" pitchFamily="18" charset="0"/>
                <a:cs typeface="Arial" panose="020B0604020202020204" pitchFamily="34" charset="0"/>
              </a:rPr>
              <a:t>Réalisation d’enquêtes d’évaluation des enseignements à la demande des composantes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5476690" y="4239118"/>
            <a:ext cx="4155349" cy="7832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fr-FR" sz="1381" b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Départements Sciences du langage, Histoire, Lettres </a:t>
            </a:r>
            <a:r>
              <a:rPr lang="fr-FR" sz="1381" b="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modernes</a:t>
            </a:r>
            <a:endParaRPr lang="fr-FR" sz="1381" b="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riangle rectangle 19"/>
          <p:cNvSpPr/>
          <p:nvPr/>
        </p:nvSpPr>
        <p:spPr>
          <a:xfrm rot="13656243">
            <a:off x="5025003" y="4430180"/>
            <a:ext cx="260590" cy="234564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1444393" y="3142481"/>
            <a:ext cx="3507813" cy="757360"/>
          </a:xfrm>
          <a:prstGeom prst="roundRect">
            <a:avLst>
              <a:gd name="adj" fmla="val 0"/>
            </a:avLst>
          </a:prstGeom>
          <a:solidFill>
            <a:schemeClr val="accent4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1154"/>
              </a:spcBef>
              <a:buClr>
                <a:srgbClr val="ED7D31"/>
              </a:buClr>
              <a:tabLst>
                <a:tab pos="146508" algn="l"/>
              </a:tabLst>
            </a:pP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ea typeface="Times" pitchFamily="18" charset="0"/>
                <a:cs typeface="Arial" panose="020B0604020202020204" pitchFamily="34" charset="0"/>
              </a:rPr>
              <a:t>Diffusion des résultats auprès des directeurs de </a:t>
            </a: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" pitchFamily="18" charset="0"/>
                <a:cs typeface="Arial" panose="020B0604020202020204" pitchFamily="34" charset="0"/>
              </a:rPr>
              <a:t>département et responsables pédagogiques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ea typeface="Times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5429419" y="3003294"/>
            <a:ext cx="4202620" cy="94978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fr-FR" sz="1381" b="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Diffusion</a:t>
            </a:r>
            <a:r>
              <a:rPr lang="fr-FR" sz="1381" b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par mail, des « fiches Résultats » LG, M2 et LP. </a:t>
            </a:r>
            <a:r>
              <a:rPr lang="fr-FR" sz="1381" b="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début septembre</a:t>
            </a:r>
            <a:endParaRPr lang="fr-FR" sz="1381" b="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riangle rectangle 16"/>
          <p:cNvSpPr/>
          <p:nvPr/>
        </p:nvSpPr>
        <p:spPr>
          <a:xfrm rot="13656243">
            <a:off x="4984708" y="3283906"/>
            <a:ext cx="260590" cy="234564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ous-titre 2"/>
          <p:cNvSpPr txBox="1">
            <a:spLocks/>
          </p:cNvSpPr>
          <p:nvPr/>
        </p:nvSpPr>
        <p:spPr>
          <a:xfrm>
            <a:off x="-1" y="-22860"/>
            <a:ext cx="9904413" cy="960438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fr-FR" sz="3600" dirty="0" smtClean="0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Rappel des démarches antérieures </a:t>
            </a:r>
            <a:r>
              <a:rPr lang="fr-FR" sz="3600" dirty="0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2/2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86813" y="165356"/>
            <a:ext cx="407484" cy="584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LilyUPC" panose="020B0604020202020204" pitchFamily="34" charset="-34"/>
                <a:cs typeface="LilyUPC" panose="020B0604020202020204" pitchFamily="34" charset="-34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770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ous-titre 2"/>
          <p:cNvSpPr>
            <a:spLocks noGrp="1"/>
          </p:cNvSpPr>
          <p:nvPr>
            <p:ph type="subTitle" idx="1"/>
          </p:nvPr>
        </p:nvSpPr>
        <p:spPr>
          <a:xfrm>
            <a:off x="-1" y="-22860"/>
            <a:ext cx="9904413" cy="853440"/>
          </a:xfrm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714375" indent="-714375" algn="r" eaLnBrk="1" hangingPunct="1">
              <a:spcBef>
                <a:spcPct val="0"/>
              </a:spcBef>
            </a:pPr>
            <a:r>
              <a:rPr lang="fr-FR" b="1" dirty="0" smtClean="0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Résultats </a:t>
            </a:r>
            <a:r>
              <a:rPr lang="fr-FR" b="1" dirty="0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2015-2016 : quels impacts dans vos </a:t>
            </a:r>
            <a:r>
              <a:rPr lang="fr-FR" b="1" dirty="0" smtClean="0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composantes ?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fr-FR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38100" y="6409765"/>
            <a:ext cx="4338918" cy="22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5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Date</a:t>
            </a:r>
            <a:r>
              <a:rPr lang="fr-FR" sz="1050" b="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: 14/11/2017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63698" y="198345"/>
            <a:ext cx="356188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"/>
                <a:cs typeface="Arial"/>
              </a:rPr>
              <a:t>2</a:t>
            </a:r>
            <a:endParaRPr lang="fr-FR" sz="2400" dirty="0">
              <a:latin typeface="Arial"/>
              <a:cs typeface="Arial"/>
            </a:endParaRPr>
          </a:p>
        </p:txBody>
      </p:sp>
      <p:pic>
        <p:nvPicPr>
          <p:cNvPr id="8" name="Image 7"/>
          <p:cNvPicPr/>
          <p:nvPr/>
        </p:nvPicPr>
        <p:blipFill rotWithShape="1">
          <a:blip r:embed="rId3"/>
          <a:srcRect l="15657" t="9884" r="65094" b="3798"/>
          <a:stretch/>
        </p:blipFill>
        <p:spPr bwMode="auto">
          <a:xfrm>
            <a:off x="135678" y="946918"/>
            <a:ext cx="2281597" cy="28802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/>
          <p:nvPr/>
        </p:nvPicPr>
        <p:blipFill rotWithShape="1">
          <a:blip r:embed="rId4"/>
          <a:srcRect l="15727" t="10113" r="65161" b="4245"/>
          <a:stretch/>
        </p:blipFill>
        <p:spPr bwMode="auto">
          <a:xfrm>
            <a:off x="135677" y="3921358"/>
            <a:ext cx="2281598" cy="2912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/>
          <p:cNvPicPr/>
          <p:nvPr/>
        </p:nvPicPr>
        <p:blipFill rotWithShape="1">
          <a:blip r:embed="rId5"/>
          <a:srcRect l="65259" t="9877" r="14756" b="-1591"/>
          <a:stretch/>
        </p:blipFill>
        <p:spPr bwMode="auto">
          <a:xfrm>
            <a:off x="3136901" y="971608"/>
            <a:ext cx="2281598" cy="2855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/>
          <p:cNvPicPr/>
          <p:nvPr/>
        </p:nvPicPr>
        <p:blipFill rotWithShape="1">
          <a:blip r:embed="rId6"/>
          <a:srcRect l="65479" t="9877" r="14756" b="-4"/>
          <a:stretch/>
        </p:blipFill>
        <p:spPr bwMode="auto">
          <a:xfrm>
            <a:off x="3141003" y="3945450"/>
            <a:ext cx="2277496" cy="2912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/>
          <p:cNvPicPr/>
          <p:nvPr/>
        </p:nvPicPr>
        <p:blipFill rotWithShape="1">
          <a:blip r:embed="rId7"/>
          <a:srcRect l="15804" t="10118" r="65238" b="3115"/>
          <a:stretch/>
        </p:blipFill>
        <p:spPr bwMode="auto">
          <a:xfrm>
            <a:off x="6138125" y="3920760"/>
            <a:ext cx="2281598" cy="2961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/>
          <p:cNvPicPr/>
          <p:nvPr/>
        </p:nvPicPr>
        <p:blipFill rotWithShape="1">
          <a:blip r:embed="rId8"/>
          <a:srcRect l="15728" t="9881" r="65312" b="3330"/>
          <a:stretch/>
        </p:blipFill>
        <p:spPr bwMode="auto">
          <a:xfrm>
            <a:off x="6138125" y="994340"/>
            <a:ext cx="2281598" cy="28328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60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8" name="OTLSHAPE_TB_00000000000000000000000000000000_Separator2"/>
          <p:cNvCxnSpPr/>
          <p:nvPr>
            <p:custDataLst>
              <p:tags r:id="rId2"/>
            </p:custDataLst>
          </p:nvPr>
        </p:nvCxnSpPr>
        <p:spPr>
          <a:xfrm>
            <a:off x="6763684" y="1438364"/>
            <a:ext cx="0" cy="4788000"/>
          </a:xfrm>
          <a:prstGeom prst="line">
            <a:avLst/>
          </a:prstGeom>
          <a:ln w="9525" cap="flat" cmpd="sng" algn="ctr">
            <a:solidFill>
              <a:schemeClr val="tx1">
                <a:lumMod val="85000"/>
                <a:lumOff val="15000"/>
                <a:alpha val="29804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4" name="OTLSHAPE_TB_00000000000000000000000000000000_Separator2"/>
          <p:cNvCxnSpPr/>
          <p:nvPr>
            <p:custDataLst>
              <p:tags r:id="rId3"/>
            </p:custDataLst>
          </p:nvPr>
        </p:nvCxnSpPr>
        <p:spPr>
          <a:xfrm>
            <a:off x="3836388" y="1442123"/>
            <a:ext cx="0" cy="4788000"/>
          </a:xfrm>
          <a:prstGeom prst="line">
            <a:avLst/>
          </a:prstGeom>
          <a:ln w="9525" cap="flat" cmpd="sng" algn="ctr">
            <a:solidFill>
              <a:schemeClr val="tx1">
                <a:lumMod val="85000"/>
                <a:lumOff val="15000"/>
                <a:alpha val="29804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5" name="OTLSHAPE_TB_00000000000000000000000000000000_Separator2"/>
          <p:cNvCxnSpPr/>
          <p:nvPr>
            <p:custDataLst>
              <p:tags r:id="rId4"/>
            </p:custDataLst>
          </p:nvPr>
        </p:nvCxnSpPr>
        <p:spPr>
          <a:xfrm>
            <a:off x="4558183" y="1438364"/>
            <a:ext cx="0" cy="4788000"/>
          </a:xfrm>
          <a:prstGeom prst="line">
            <a:avLst/>
          </a:prstGeom>
          <a:ln w="9525" cap="flat" cmpd="sng" algn="ctr">
            <a:solidFill>
              <a:schemeClr val="tx1">
                <a:lumMod val="85000"/>
                <a:lumOff val="15000"/>
                <a:alpha val="29804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8" name="OTLSHAPE_TB_00000000000000000000000000000000_LeftEndCaps"/>
          <p:cNvSpPr txBox="1"/>
          <p:nvPr>
            <p:custDataLst>
              <p:tags r:id="rId5"/>
            </p:custDataLst>
          </p:nvPr>
        </p:nvSpPr>
        <p:spPr>
          <a:xfrm>
            <a:off x="317500" y="1056115"/>
            <a:ext cx="448584" cy="2354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r>
              <a:rPr lang="fr-FR" sz="1800" spc="-38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2017</a:t>
            </a:r>
            <a:endParaRPr lang="fr-FR" sz="1800" spc="-38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439" name="OTLSHAPE_TB_00000000000000000000000000000000_RightEndCaps"/>
          <p:cNvSpPr txBox="1"/>
          <p:nvPr>
            <p:custDataLst>
              <p:tags r:id="rId6"/>
            </p:custDataLst>
          </p:nvPr>
        </p:nvSpPr>
        <p:spPr>
          <a:xfrm>
            <a:off x="9123447" y="1056115"/>
            <a:ext cx="448584" cy="2354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r>
              <a:rPr lang="fr-FR" sz="1800" spc="-38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2018</a:t>
            </a:r>
            <a:endParaRPr lang="fr-FR" sz="1800" spc="-38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440" name="OTLSHAPE_TB_00000000000000000000000000000000_ScaleContainer"/>
          <p:cNvSpPr/>
          <p:nvPr>
            <p:custDataLst>
              <p:tags r:id="rId7"/>
            </p:custDataLst>
          </p:nvPr>
        </p:nvSpPr>
        <p:spPr>
          <a:xfrm>
            <a:off x="933365" y="1005146"/>
            <a:ext cx="80391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41" name="OTLSHAPE_TB_00000000000000000000000000000000_ElapsedTim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42" name="OTLSHAPE_TB_00000000000000000000000000000000_TodayMarkerShape" hidden="1"/>
          <p:cNvSpPr/>
          <p:nvPr>
            <p:custDataLst>
              <p:tags r:id="rId9"/>
            </p:custDataLst>
          </p:nvPr>
        </p:nvSpPr>
        <p:spPr>
          <a:xfrm>
            <a:off x="878937" y="342900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43" name="OTLSHAPE_TB_00000000000000000000000000000000_TodayMarkerText" hidden="1"/>
          <p:cNvSpPr txBox="1"/>
          <p:nvPr>
            <p:custDataLst>
              <p:tags r:id="rId10"/>
            </p:custDataLst>
          </p:nvPr>
        </p:nvSpPr>
        <p:spPr>
          <a:xfrm>
            <a:off x="933365" y="3556000"/>
            <a:ext cx="728854" cy="1569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r>
              <a:rPr lang="fr-FR" sz="1200" b="0" dirty="0" smtClean="0">
                <a:solidFill>
                  <a:schemeClr val="dk1"/>
                </a:solidFill>
                <a:latin typeface="Calibri" panose="020F0502020204030204" pitchFamily="34" charset="0"/>
              </a:rPr>
              <a:t>Aujourd'hui</a:t>
            </a:r>
            <a:endParaRPr lang="fr-FR" sz="1200" b="0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44" name="OTLSHAPE_TB_00000000000000000000000000000000_TimescaleInterval1"/>
          <p:cNvSpPr txBox="1"/>
          <p:nvPr>
            <p:custDataLst>
              <p:tags r:id="rId11"/>
            </p:custDataLst>
          </p:nvPr>
        </p:nvSpPr>
        <p:spPr>
          <a:xfrm>
            <a:off x="996865" y="1102619"/>
            <a:ext cx="26129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fr-FR" sz="1200" b="0" spc="-16" dirty="0" smtClean="0">
                <a:latin typeface="Calibri" panose="020F0502020204030204" pitchFamily="34" charset="0"/>
              </a:rPr>
              <a:t>déc.</a:t>
            </a:r>
            <a:endParaRPr lang="fr-FR" sz="1200" b="0" spc="-16" dirty="0">
              <a:latin typeface="Calibri" panose="020F0502020204030204" pitchFamily="34" charset="0"/>
            </a:endParaRPr>
          </a:p>
        </p:txBody>
      </p:sp>
      <p:cxnSp>
        <p:nvCxnSpPr>
          <p:cNvPr id="1445" name="OTLSHAPE_TB_00000000000000000000000000000000_Separator1"/>
          <p:cNvCxnSpPr/>
          <p:nvPr>
            <p:custDataLst>
              <p:tags r:id="rId12"/>
            </p:custDataLst>
          </p:nvPr>
        </p:nvCxnSpPr>
        <p:spPr>
          <a:xfrm>
            <a:off x="1677151" y="1094046"/>
            <a:ext cx="0" cy="203200"/>
          </a:xfrm>
          <a:prstGeom prst="line">
            <a:avLst/>
          </a:prstGeom>
          <a:ln w="9525" cap="flat" cmpd="sng" algn="ctr">
            <a:solidFill>
              <a:schemeClr val="bg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8" name="OTLSHAPE_TB_00000000000000000000000000000000_TimescaleInterval3"/>
          <p:cNvSpPr txBox="1"/>
          <p:nvPr>
            <p:custDataLst>
              <p:tags r:id="rId13"/>
            </p:custDataLst>
          </p:nvPr>
        </p:nvSpPr>
        <p:spPr>
          <a:xfrm>
            <a:off x="2484436" y="1102619"/>
            <a:ext cx="26366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fr-FR" sz="1200" b="0" spc="-12" dirty="0" smtClean="0">
                <a:latin typeface="Calibri" panose="020F0502020204030204" pitchFamily="34" charset="0"/>
              </a:rPr>
              <a:t>févr.</a:t>
            </a:r>
            <a:endParaRPr lang="fr-FR" sz="1200" b="0" spc="-12" dirty="0">
              <a:latin typeface="Calibri" panose="020F0502020204030204" pitchFamily="34" charset="0"/>
            </a:endParaRPr>
          </a:p>
        </p:txBody>
      </p:sp>
      <p:cxnSp>
        <p:nvCxnSpPr>
          <p:cNvPr id="1449" name="OTLSHAPE_TB_00000000000000000000000000000000_Separator3"/>
          <p:cNvCxnSpPr/>
          <p:nvPr>
            <p:custDataLst>
              <p:tags r:id="rId14"/>
            </p:custDataLst>
          </p:nvPr>
        </p:nvCxnSpPr>
        <p:spPr>
          <a:xfrm>
            <a:off x="3092742" y="1094046"/>
            <a:ext cx="0" cy="203200"/>
          </a:xfrm>
          <a:prstGeom prst="line">
            <a:avLst/>
          </a:prstGeom>
          <a:ln w="9525" cap="flat" cmpd="sng" algn="ctr">
            <a:solidFill>
              <a:schemeClr val="bg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0" name="OTLSHAPE_TB_00000000000000000000000000000000_TimescaleInterval4"/>
          <p:cNvSpPr txBox="1"/>
          <p:nvPr>
            <p:custDataLst>
              <p:tags r:id="rId15"/>
            </p:custDataLst>
          </p:nvPr>
        </p:nvSpPr>
        <p:spPr>
          <a:xfrm>
            <a:off x="3156243" y="1102619"/>
            <a:ext cx="308354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fr-FR" sz="1200" b="0" spc="-16" dirty="0" smtClean="0">
                <a:latin typeface="Calibri" panose="020F0502020204030204" pitchFamily="34" charset="0"/>
              </a:rPr>
              <a:t>mars</a:t>
            </a:r>
            <a:endParaRPr lang="fr-FR" sz="1200" b="0" spc="-16" dirty="0">
              <a:latin typeface="Calibri" panose="020F0502020204030204" pitchFamily="34" charset="0"/>
            </a:endParaRPr>
          </a:p>
        </p:txBody>
      </p:sp>
      <p:cxnSp>
        <p:nvCxnSpPr>
          <p:cNvPr id="1451" name="OTLSHAPE_TB_00000000000000000000000000000000_Separator4"/>
          <p:cNvCxnSpPr/>
          <p:nvPr>
            <p:custDataLst>
              <p:tags r:id="rId16"/>
            </p:custDataLst>
          </p:nvPr>
        </p:nvCxnSpPr>
        <p:spPr>
          <a:xfrm>
            <a:off x="3836528" y="1094046"/>
            <a:ext cx="0" cy="203200"/>
          </a:xfrm>
          <a:prstGeom prst="line">
            <a:avLst/>
          </a:prstGeom>
          <a:ln w="9525" cap="flat" cmpd="sng" algn="ctr">
            <a:solidFill>
              <a:schemeClr val="bg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2" name="OTLSHAPE_TB_00000000000000000000000000000000_TimescaleInterval5"/>
          <p:cNvSpPr txBox="1"/>
          <p:nvPr>
            <p:custDataLst>
              <p:tags r:id="rId17"/>
            </p:custDataLst>
          </p:nvPr>
        </p:nvSpPr>
        <p:spPr>
          <a:xfrm>
            <a:off x="3900028" y="1102619"/>
            <a:ext cx="21602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fr-FR" sz="1200" b="0" spc="-14" dirty="0" smtClean="0">
                <a:latin typeface="Calibri" panose="020F0502020204030204" pitchFamily="34" charset="0"/>
              </a:rPr>
              <a:t>avr.</a:t>
            </a:r>
            <a:endParaRPr lang="fr-FR" sz="1200" b="0" spc="-14" dirty="0">
              <a:latin typeface="Calibri" panose="020F0502020204030204" pitchFamily="34" charset="0"/>
            </a:endParaRPr>
          </a:p>
        </p:txBody>
      </p:sp>
      <p:cxnSp>
        <p:nvCxnSpPr>
          <p:cNvPr id="1453" name="OTLSHAPE_TB_00000000000000000000000000000000_Separator5"/>
          <p:cNvCxnSpPr/>
          <p:nvPr>
            <p:custDataLst>
              <p:tags r:id="rId18"/>
            </p:custDataLst>
          </p:nvPr>
        </p:nvCxnSpPr>
        <p:spPr>
          <a:xfrm>
            <a:off x="4556320" y="1094046"/>
            <a:ext cx="0" cy="203200"/>
          </a:xfrm>
          <a:prstGeom prst="line">
            <a:avLst/>
          </a:prstGeom>
          <a:ln w="9525" cap="flat" cmpd="sng" algn="ctr">
            <a:solidFill>
              <a:schemeClr val="bg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4" name="OTLSHAPE_TB_00000000000000000000000000000000_TimescaleInterval6"/>
          <p:cNvSpPr txBox="1"/>
          <p:nvPr>
            <p:custDataLst>
              <p:tags r:id="rId19"/>
            </p:custDataLst>
          </p:nvPr>
        </p:nvSpPr>
        <p:spPr>
          <a:xfrm>
            <a:off x="4619821" y="1102619"/>
            <a:ext cx="23243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fr-FR" sz="1200" b="0" spc="-20" dirty="0" smtClean="0">
                <a:latin typeface="Calibri" panose="020F0502020204030204" pitchFamily="34" charset="0"/>
              </a:rPr>
              <a:t>mai</a:t>
            </a:r>
            <a:endParaRPr lang="fr-FR" sz="1200" b="0" spc="-20" dirty="0">
              <a:latin typeface="Calibri" panose="020F0502020204030204" pitchFamily="34" charset="0"/>
            </a:endParaRPr>
          </a:p>
        </p:txBody>
      </p:sp>
      <p:cxnSp>
        <p:nvCxnSpPr>
          <p:cNvPr id="1455" name="OTLSHAPE_TB_00000000000000000000000000000000_Separator6"/>
          <p:cNvCxnSpPr/>
          <p:nvPr>
            <p:custDataLst>
              <p:tags r:id="rId20"/>
            </p:custDataLst>
          </p:nvPr>
        </p:nvCxnSpPr>
        <p:spPr>
          <a:xfrm>
            <a:off x="5300106" y="1094046"/>
            <a:ext cx="0" cy="203200"/>
          </a:xfrm>
          <a:prstGeom prst="line">
            <a:avLst/>
          </a:prstGeom>
          <a:ln w="9525" cap="flat" cmpd="sng" algn="ctr">
            <a:solidFill>
              <a:schemeClr val="bg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6" name="OTLSHAPE_TB_00000000000000000000000000000000_TimescaleInterval7"/>
          <p:cNvSpPr txBox="1"/>
          <p:nvPr>
            <p:custDataLst>
              <p:tags r:id="rId21"/>
            </p:custDataLst>
          </p:nvPr>
        </p:nvSpPr>
        <p:spPr>
          <a:xfrm>
            <a:off x="5363606" y="1102619"/>
            <a:ext cx="232436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fr-FR" sz="1200" b="0" spc="-14" dirty="0" smtClean="0">
                <a:latin typeface="Calibri" panose="020F0502020204030204" pitchFamily="34" charset="0"/>
              </a:rPr>
              <a:t>juin</a:t>
            </a:r>
            <a:endParaRPr lang="fr-FR" sz="1200" b="0" spc="-14" dirty="0">
              <a:latin typeface="Calibri" panose="020F0502020204030204" pitchFamily="34" charset="0"/>
            </a:endParaRPr>
          </a:p>
        </p:txBody>
      </p:sp>
      <p:cxnSp>
        <p:nvCxnSpPr>
          <p:cNvPr id="1457" name="OTLSHAPE_TB_00000000000000000000000000000000_Separator7"/>
          <p:cNvCxnSpPr/>
          <p:nvPr>
            <p:custDataLst>
              <p:tags r:id="rId22"/>
            </p:custDataLst>
          </p:nvPr>
        </p:nvCxnSpPr>
        <p:spPr>
          <a:xfrm>
            <a:off x="6019898" y="1094046"/>
            <a:ext cx="0" cy="203200"/>
          </a:xfrm>
          <a:prstGeom prst="line">
            <a:avLst/>
          </a:prstGeom>
          <a:ln w="9525" cap="flat" cmpd="sng" algn="ctr">
            <a:solidFill>
              <a:schemeClr val="bg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8" name="OTLSHAPE_TB_00000000000000000000000000000000_TimescaleInterval8"/>
          <p:cNvSpPr txBox="1"/>
          <p:nvPr>
            <p:custDataLst>
              <p:tags r:id="rId23"/>
            </p:custDataLst>
          </p:nvPr>
        </p:nvSpPr>
        <p:spPr>
          <a:xfrm>
            <a:off x="6083398" y="1102619"/>
            <a:ext cx="226024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fr-FR" sz="1200" b="0" spc="-12" dirty="0" smtClean="0">
                <a:latin typeface="Calibri" panose="020F0502020204030204" pitchFamily="34" charset="0"/>
              </a:rPr>
              <a:t>juil.</a:t>
            </a:r>
            <a:endParaRPr lang="fr-FR" sz="1200" b="0" spc="-12" dirty="0">
              <a:latin typeface="Calibri" panose="020F0502020204030204" pitchFamily="34" charset="0"/>
            </a:endParaRPr>
          </a:p>
        </p:txBody>
      </p:sp>
      <p:cxnSp>
        <p:nvCxnSpPr>
          <p:cNvPr id="1459" name="OTLSHAPE_TB_00000000000000000000000000000000_Separator8"/>
          <p:cNvCxnSpPr/>
          <p:nvPr>
            <p:custDataLst>
              <p:tags r:id="rId24"/>
            </p:custDataLst>
          </p:nvPr>
        </p:nvCxnSpPr>
        <p:spPr>
          <a:xfrm>
            <a:off x="6763684" y="1094046"/>
            <a:ext cx="0" cy="203200"/>
          </a:xfrm>
          <a:prstGeom prst="line">
            <a:avLst/>
          </a:prstGeom>
          <a:ln w="9525" cap="flat" cmpd="sng" algn="ctr">
            <a:solidFill>
              <a:schemeClr val="bg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0" name="OTLSHAPE_TB_00000000000000000000000000000000_TimescaleInterval9"/>
          <p:cNvSpPr txBox="1"/>
          <p:nvPr>
            <p:custDataLst>
              <p:tags r:id="rId25"/>
            </p:custDataLst>
          </p:nvPr>
        </p:nvSpPr>
        <p:spPr>
          <a:xfrm>
            <a:off x="6827184" y="1102619"/>
            <a:ext cx="28693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fr-FR" sz="1200" b="0" spc="-16" dirty="0" smtClean="0">
                <a:latin typeface="Calibri" panose="020F0502020204030204" pitchFamily="34" charset="0"/>
              </a:rPr>
              <a:t>août</a:t>
            </a:r>
            <a:endParaRPr lang="fr-FR" sz="1200" b="0" spc="-16" dirty="0">
              <a:latin typeface="Calibri" panose="020F0502020204030204" pitchFamily="34" charset="0"/>
            </a:endParaRPr>
          </a:p>
        </p:txBody>
      </p:sp>
      <p:cxnSp>
        <p:nvCxnSpPr>
          <p:cNvPr id="1461" name="OTLSHAPE_TB_00000000000000000000000000000000_Separator9"/>
          <p:cNvCxnSpPr/>
          <p:nvPr>
            <p:custDataLst>
              <p:tags r:id="rId26"/>
            </p:custDataLst>
          </p:nvPr>
        </p:nvCxnSpPr>
        <p:spPr>
          <a:xfrm>
            <a:off x="7507469" y="1094046"/>
            <a:ext cx="0" cy="203200"/>
          </a:xfrm>
          <a:prstGeom prst="line">
            <a:avLst/>
          </a:prstGeom>
          <a:ln w="9525" cap="flat" cmpd="sng" algn="ctr">
            <a:solidFill>
              <a:schemeClr val="bg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2" name="OTLSHAPE_TB_00000000000000000000000000000000_TimescaleInterval10"/>
          <p:cNvSpPr txBox="1"/>
          <p:nvPr>
            <p:custDataLst>
              <p:tags r:id="rId27"/>
            </p:custDataLst>
          </p:nvPr>
        </p:nvSpPr>
        <p:spPr>
          <a:xfrm>
            <a:off x="7570970" y="1102619"/>
            <a:ext cx="30707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fr-FR" sz="1200" b="0" spc="-14" dirty="0" smtClean="0">
                <a:latin typeface="Calibri" panose="020F0502020204030204" pitchFamily="34" charset="0"/>
              </a:rPr>
              <a:t>sept.</a:t>
            </a:r>
            <a:endParaRPr lang="fr-FR" sz="1200" b="0" spc="-14" dirty="0">
              <a:latin typeface="Calibri" panose="020F0502020204030204" pitchFamily="34" charset="0"/>
            </a:endParaRPr>
          </a:p>
        </p:txBody>
      </p:sp>
      <p:cxnSp>
        <p:nvCxnSpPr>
          <p:cNvPr id="1463" name="OTLSHAPE_TB_00000000000000000000000000000000_Separator10"/>
          <p:cNvCxnSpPr/>
          <p:nvPr>
            <p:custDataLst>
              <p:tags r:id="rId28"/>
            </p:custDataLst>
          </p:nvPr>
        </p:nvCxnSpPr>
        <p:spPr>
          <a:xfrm>
            <a:off x="8227261" y="1094046"/>
            <a:ext cx="0" cy="203200"/>
          </a:xfrm>
          <a:prstGeom prst="line">
            <a:avLst/>
          </a:prstGeom>
          <a:ln w="9525" cap="flat" cmpd="sng" algn="ctr">
            <a:solidFill>
              <a:schemeClr val="bg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4" name="OTLSHAPE_TB_00000000000000000000000000000000_TimescaleInterval11"/>
          <p:cNvSpPr txBox="1"/>
          <p:nvPr>
            <p:custDataLst>
              <p:tags r:id="rId29"/>
            </p:custDataLst>
          </p:nvPr>
        </p:nvSpPr>
        <p:spPr>
          <a:xfrm>
            <a:off x="8290762" y="1102619"/>
            <a:ext cx="22801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fr-FR" sz="1200" b="0" spc="-18" dirty="0" smtClean="0">
                <a:latin typeface="Calibri" panose="020F0502020204030204" pitchFamily="34" charset="0"/>
              </a:rPr>
              <a:t>oct.</a:t>
            </a:r>
            <a:endParaRPr lang="fr-FR" sz="1200" b="0" spc="-18" dirty="0">
              <a:latin typeface="Calibri" panose="020F0502020204030204" pitchFamily="34" charset="0"/>
            </a:endParaRPr>
          </a:p>
        </p:txBody>
      </p:sp>
      <p:sp>
        <p:nvSpPr>
          <p:cNvPr id="1484" name="OTLSHAPE_T_0ae8ba1c9a0549c2ab3124cd8373e19d_ShapePercentage" hidden="1"/>
          <p:cNvSpPr/>
          <p:nvPr>
            <p:custDataLst>
              <p:tags r:id="rId30"/>
            </p:custDataLst>
          </p:nvPr>
        </p:nvSpPr>
        <p:spPr>
          <a:xfrm>
            <a:off x="1173296" y="3786378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85" name="OTLSHAPE_T_0ae8ba1c9a0549c2ab3124cd8373e19d_Duration" hidden="1"/>
          <p:cNvSpPr txBox="1"/>
          <p:nvPr>
            <p:custDataLst>
              <p:tags r:id="rId31"/>
            </p:custDataLst>
          </p:nvPr>
        </p:nvSpPr>
        <p:spPr>
          <a:xfrm>
            <a:off x="0" y="3632200"/>
            <a:ext cx="4191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38 jours</a:t>
            </a:r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486" name="OTLSHAPE_T_0ae8ba1c9a0549c2ab3124cd8373e19d_TextPercentage" hidden="1"/>
          <p:cNvSpPr txBox="1"/>
          <p:nvPr>
            <p:custDataLst>
              <p:tags r:id="rId32"/>
            </p:custDataLst>
          </p:nvPr>
        </p:nvSpPr>
        <p:spPr>
          <a:xfrm>
            <a:off x="0" y="3787225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487" name="OTLSHAPE_T_0ae8ba1c9a0549c2ab3124cd8373e19d_StartDate" hidden="1"/>
          <p:cNvSpPr txBox="1"/>
          <p:nvPr>
            <p:custDataLst>
              <p:tags r:id="rId33"/>
            </p:custDataLst>
          </p:nvPr>
        </p:nvSpPr>
        <p:spPr>
          <a:xfrm>
            <a:off x="0" y="3787225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488" name="OTLSHAPE_T_0ae8ba1c9a0549c2ab3124cd8373e19d_EndDate" hidden="1"/>
          <p:cNvSpPr txBox="1"/>
          <p:nvPr>
            <p:custDataLst>
              <p:tags r:id="rId34"/>
            </p:custDataLst>
          </p:nvPr>
        </p:nvSpPr>
        <p:spPr>
          <a:xfrm>
            <a:off x="0" y="3787225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492" name="OTLSHAPE_T_a8159c1baf514cf0802c480807d48a8c_ShapePercentage" hidden="1"/>
          <p:cNvSpPr/>
          <p:nvPr>
            <p:custDataLst>
              <p:tags r:id="rId35"/>
            </p:custDataLst>
          </p:nvPr>
        </p:nvSpPr>
        <p:spPr>
          <a:xfrm>
            <a:off x="2684860" y="427617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93" name="OTLSHAPE_T_a8159c1baf514cf0802c480807d48a8c_Duration" hidden="1"/>
          <p:cNvSpPr txBox="1"/>
          <p:nvPr>
            <p:custDataLst>
              <p:tags r:id="rId36"/>
            </p:custDataLst>
          </p:nvPr>
        </p:nvSpPr>
        <p:spPr>
          <a:xfrm>
            <a:off x="0" y="4207256"/>
            <a:ext cx="4191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35 jours</a:t>
            </a:r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494" name="OTLSHAPE_T_a8159c1baf514cf0802c480807d48a8c_TextPercentage" hidden="1"/>
          <p:cNvSpPr txBox="1"/>
          <p:nvPr>
            <p:custDataLst>
              <p:tags r:id="rId37"/>
            </p:custDataLst>
          </p:nvPr>
        </p:nvSpPr>
        <p:spPr>
          <a:xfrm>
            <a:off x="0" y="4362281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495" name="OTLSHAPE_T_a8159c1baf514cf0802c480807d48a8c_StartDate" hidden="1"/>
          <p:cNvSpPr txBox="1"/>
          <p:nvPr>
            <p:custDataLst>
              <p:tags r:id="rId38"/>
            </p:custDataLst>
          </p:nvPr>
        </p:nvSpPr>
        <p:spPr>
          <a:xfrm>
            <a:off x="0" y="4362281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496" name="OTLSHAPE_T_a8159c1baf514cf0802c480807d48a8c_EndDate" hidden="1"/>
          <p:cNvSpPr txBox="1"/>
          <p:nvPr>
            <p:custDataLst>
              <p:tags r:id="rId39"/>
            </p:custDataLst>
          </p:nvPr>
        </p:nvSpPr>
        <p:spPr>
          <a:xfrm>
            <a:off x="0" y="4362281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00" name="OTLSHAPE_T_adb33306d2114a1baad74e15527e16c2_ShapePercentage" hidden="1"/>
          <p:cNvSpPr/>
          <p:nvPr>
            <p:custDataLst>
              <p:tags r:id="rId40"/>
            </p:custDataLst>
          </p:nvPr>
        </p:nvSpPr>
        <p:spPr>
          <a:xfrm>
            <a:off x="3860521" y="461179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01" name="OTLSHAPE_T_adb33306d2114a1baad74e15527e16c2_Duration" hidden="1"/>
          <p:cNvSpPr txBox="1"/>
          <p:nvPr>
            <p:custDataLst>
              <p:tags r:id="rId41"/>
            </p:custDataLst>
          </p:nvPr>
        </p:nvSpPr>
        <p:spPr>
          <a:xfrm>
            <a:off x="0" y="4611793"/>
            <a:ext cx="4191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30 jours</a:t>
            </a:r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02" name="OTLSHAPE_T_adb33306d2114a1baad74e15527e16c2_TextPercentage" hidden="1"/>
          <p:cNvSpPr txBox="1"/>
          <p:nvPr>
            <p:custDataLst>
              <p:tags r:id="rId42"/>
            </p:custDataLst>
          </p:nvPr>
        </p:nvSpPr>
        <p:spPr>
          <a:xfrm>
            <a:off x="0" y="4766818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03" name="OTLSHAPE_T_adb33306d2114a1baad74e15527e16c2_StartDate" hidden="1"/>
          <p:cNvSpPr txBox="1"/>
          <p:nvPr>
            <p:custDataLst>
              <p:tags r:id="rId43"/>
            </p:custDataLst>
          </p:nvPr>
        </p:nvSpPr>
        <p:spPr>
          <a:xfrm>
            <a:off x="0" y="4766818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04" name="OTLSHAPE_T_adb33306d2114a1baad74e15527e16c2_EndDate" hidden="1"/>
          <p:cNvSpPr txBox="1"/>
          <p:nvPr>
            <p:custDataLst>
              <p:tags r:id="rId44"/>
            </p:custDataLst>
          </p:nvPr>
        </p:nvSpPr>
        <p:spPr>
          <a:xfrm>
            <a:off x="0" y="4766818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08" name="OTLSHAPE_T_0d54207163434675b488b0c618c1a437_ShapePercentage" hidden="1"/>
          <p:cNvSpPr/>
          <p:nvPr>
            <p:custDataLst>
              <p:tags r:id="rId45"/>
            </p:custDataLst>
          </p:nvPr>
        </p:nvSpPr>
        <p:spPr>
          <a:xfrm>
            <a:off x="6043892" y="487849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09" name="OTLSHAPE_T_0d54207163434675b488b0c618c1a437_Duration" hidden="1"/>
          <p:cNvSpPr txBox="1"/>
          <p:nvPr>
            <p:custDataLst>
              <p:tags r:id="rId46"/>
            </p:custDataLst>
          </p:nvPr>
        </p:nvSpPr>
        <p:spPr>
          <a:xfrm>
            <a:off x="0" y="4878493"/>
            <a:ext cx="4191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50 jours</a:t>
            </a:r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10" name="OTLSHAPE_T_0d54207163434675b488b0c618c1a437_TextPercentage" hidden="1"/>
          <p:cNvSpPr txBox="1"/>
          <p:nvPr>
            <p:custDataLst>
              <p:tags r:id="rId47"/>
            </p:custDataLst>
          </p:nvPr>
        </p:nvSpPr>
        <p:spPr>
          <a:xfrm>
            <a:off x="0" y="5033518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11" name="OTLSHAPE_T_0d54207163434675b488b0c618c1a437_StartDate" hidden="1"/>
          <p:cNvSpPr txBox="1"/>
          <p:nvPr>
            <p:custDataLst>
              <p:tags r:id="rId48"/>
            </p:custDataLst>
          </p:nvPr>
        </p:nvSpPr>
        <p:spPr>
          <a:xfrm>
            <a:off x="0" y="5033518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12" name="OTLSHAPE_T_0d54207163434675b488b0c618c1a437_EndDate" hidden="1"/>
          <p:cNvSpPr txBox="1"/>
          <p:nvPr>
            <p:custDataLst>
              <p:tags r:id="rId49"/>
            </p:custDataLst>
          </p:nvPr>
        </p:nvSpPr>
        <p:spPr>
          <a:xfrm>
            <a:off x="0" y="5033518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16" name="OTLSHAPE_T_206c4ad595944ccd9d3db8073f074e8b_ShapePercentage" hidden="1"/>
          <p:cNvSpPr/>
          <p:nvPr>
            <p:custDataLst>
              <p:tags r:id="rId50"/>
            </p:custDataLst>
          </p:nvPr>
        </p:nvSpPr>
        <p:spPr>
          <a:xfrm>
            <a:off x="8731117" y="5198618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17" name="OTLSHAPE_T_206c4ad595944ccd9d3db8073f074e8b_Duration" hidden="1"/>
          <p:cNvSpPr txBox="1"/>
          <p:nvPr>
            <p:custDataLst>
              <p:tags r:id="rId51"/>
            </p:custDataLst>
          </p:nvPr>
        </p:nvSpPr>
        <p:spPr>
          <a:xfrm>
            <a:off x="0" y="5145193"/>
            <a:ext cx="3556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8 jours</a:t>
            </a:r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18" name="OTLSHAPE_T_206c4ad595944ccd9d3db8073f074e8b_TextPercentage" hidden="1"/>
          <p:cNvSpPr txBox="1"/>
          <p:nvPr>
            <p:custDataLst>
              <p:tags r:id="rId52"/>
            </p:custDataLst>
          </p:nvPr>
        </p:nvSpPr>
        <p:spPr>
          <a:xfrm>
            <a:off x="0" y="5300218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19" name="OTLSHAPE_T_206c4ad595944ccd9d3db8073f074e8b_StartDate" hidden="1"/>
          <p:cNvSpPr txBox="1"/>
          <p:nvPr>
            <p:custDataLst>
              <p:tags r:id="rId53"/>
            </p:custDataLst>
          </p:nvPr>
        </p:nvSpPr>
        <p:spPr>
          <a:xfrm>
            <a:off x="0" y="5300218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20" name="OTLSHAPE_T_206c4ad595944ccd9d3db8073f074e8b_EndDate" hidden="1"/>
          <p:cNvSpPr txBox="1"/>
          <p:nvPr>
            <p:custDataLst>
              <p:tags r:id="rId54"/>
            </p:custDataLst>
          </p:nvPr>
        </p:nvSpPr>
        <p:spPr>
          <a:xfrm>
            <a:off x="0" y="5300218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24" name="OTLSHAPE_T_9a4786ef36fa4c958a89aa7344e0ee79_ShapePercentage" hidden="1"/>
          <p:cNvSpPr/>
          <p:nvPr>
            <p:custDataLst>
              <p:tags r:id="rId55"/>
            </p:custDataLst>
          </p:nvPr>
        </p:nvSpPr>
        <p:spPr>
          <a:xfrm>
            <a:off x="1173296" y="551874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25" name="OTLSHAPE_T_9a4786ef36fa4c958a89aa7344e0ee79_Duration" hidden="1"/>
          <p:cNvSpPr txBox="1"/>
          <p:nvPr>
            <p:custDataLst>
              <p:tags r:id="rId56"/>
            </p:custDataLst>
          </p:nvPr>
        </p:nvSpPr>
        <p:spPr>
          <a:xfrm>
            <a:off x="0" y="5518743"/>
            <a:ext cx="4191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38 jours</a:t>
            </a:r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26" name="OTLSHAPE_T_9a4786ef36fa4c958a89aa7344e0ee79_TextPercentage" hidden="1"/>
          <p:cNvSpPr txBox="1"/>
          <p:nvPr>
            <p:custDataLst>
              <p:tags r:id="rId57"/>
            </p:custDataLst>
          </p:nvPr>
        </p:nvSpPr>
        <p:spPr>
          <a:xfrm>
            <a:off x="0" y="567376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27" name="OTLSHAPE_T_9a4786ef36fa4c958a89aa7344e0ee79_StartDate" hidden="1"/>
          <p:cNvSpPr txBox="1"/>
          <p:nvPr>
            <p:custDataLst>
              <p:tags r:id="rId58"/>
            </p:custDataLst>
          </p:nvPr>
        </p:nvSpPr>
        <p:spPr>
          <a:xfrm>
            <a:off x="0" y="567376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28" name="OTLSHAPE_T_9a4786ef36fa4c958a89aa7344e0ee79_EndDate" hidden="1"/>
          <p:cNvSpPr txBox="1"/>
          <p:nvPr>
            <p:custDataLst>
              <p:tags r:id="rId59"/>
            </p:custDataLst>
          </p:nvPr>
        </p:nvSpPr>
        <p:spPr>
          <a:xfrm>
            <a:off x="0" y="567376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32" name="OTLSHAPE_T_c20928e329c9448abdbaf64ee5f4c135_ShapePercentage" hidden="1"/>
          <p:cNvSpPr/>
          <p:nvPr>
            <p:custDataLst>
              <p:tags r:id="rId60"/>
            </p:custDataLst>
          </p:nvPr>
        </p:nvSpPr>
        <p:spPr>
          <a:xfrm>
            <a:off x="3188715" y="578544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33" name="OTLSHAPE_T_c20928e329c9448abdbaf64ee5f4c135_Duration" hidden="1"/>
          <p:cNvSpPr txBox="1"/>
          <p:nvPr>
            <p:custDataLst>
              <p:tags r:id="rId61"/>
            </p:custDataLst>
          </p:nvPr>
        </p:nvSpPr>
        <p:spPr>
          <a:xfrm>
            <a:off x="0" y="5785443"/>
            <a:ext cx="4191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31 jours</a:t>
            </a:r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34" name="OTLSHAPE_T_c20928e329c9448abdbaf64ee5f4c135_TextPercentage" hidden="1"/>
          <p:cNvSpPr txBox="1"/>
          <p:nvPr>
            <p:custDataLst>
              <p:tags r:id="rId62"/>
            </p:custDataLst>
          </p:nvPr>
        </p:nvSpPr>
        <p:spPr>
          <a:xfrm>
            <a:off x="0" y="594046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35" name="OTLSHAPE_T_c20928e329c9448abdbaf64ee5f4c135_StartDate" hidden="1"/>
          <p:cNvSpPr txBox="1"/>
          <p:nvPr>
            <p:custDataLst>
              <p:tags r:id="rId63"/>
            </p:custDataLst>
          </p:nvPr>
        </p:nvSpPr>
        <p:spPr>
          <a:xfrm>
            <a:off x="0" y="594046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36" name="OTLSHAPE_T_c20928e329c9448abdbaf64ee5f4c135_EndDate" hidden="1"/>
          <p:cNvSpPr txBox="1"/>
          <p:nvPr>
            <p:custDataLst>
              <p:tags r:id="rId64"/>
            </p:custDataLst>
          </p:nvPr>
        </p:nvSpPr>
        <p:spPr>
          <a:xfrm>
            <a:off x="0" y="594046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40" name="OTLSHAPE_T_4bfd354fd52f427691817ff262af8e29_ShapePercentage" hidden="1"/>
          <p:cNvSpPr/>
          <p:nvPr>
            <p:custDataLst>
              <p:tags r:id="rId65"/>
            </p:custDataLst>
          </p:nvPr>
        </p:nvSpPr>
        <p:spPr>
          <a:xfrm>
            <a:off x="5036182" y="605214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41" name="OTLSHAPE_T_4bfd354fd52f427691817ff262af8e29_Duration" hidden="1"/>
          <p:cNvSpPr txBox="1"/>
          <p:nvPr>
            <p:custDataLst>
              <p:tags r:id="rId66"/>
            </p:custDataLst>
          </p:nvPr>
        </p:nvSpPr>
        <p:spPr>
          <a:xfrm>
            <a:off x="0" y="6052143"/>
            <a:ext cx="4191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30 jours</a:t>
            </a:r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42" name="OTLSHAPE_T_4bfd354fd52f427691817ff262af8e29_TextPercentage" hidden="1"/>
          <p:cNvSpPr txBox="1"/>
          <p:nvPr>
            <p:custDataLst>
              <p:tags r:id="rId67"/>
            </p:custDataLst>
          </p:nvPr>
        </p:nvSpPr>
        <p:spPr>
          <a:xfrm>
            <a:off x="0" y="620716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43" name="OTLSHAPE_T_4bfd354fd52f427691817ff262af8e29_StartDate" hidden="1"/>
          <p:cNvSpPr txBox="1"/>
          <p:nvPr>
            <p:custDataLst>
              <p:tags r:id="rId68"/>
            </p:custDataLst>
          </p:nvPr>
        </p:nvSpPr>
        <p:spPr>
          <a:xfrm>
            <a:off x="0" y="620716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44" name="OTLSHAPE_T_4bfd354fd52f427691817ff262af8e29_EndDate" hidden="1"/>
          <p:cNvSpPr txBox="1"/>
          <p:nvPr>
            <p:custDataLst>
              <p:tags r:id="rId69"/>
            </p:custDataLst>
          </p:nvPr>
        </p:nvSpPr>
        <p:spPr>
          <a:xfrm>
            <a:off x="0" y="620716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48" name="OTLSHAPE_T_30792d052352443597f7957a11bfb1ae_ShapePercentage" hidden="1"/>
          <p:cNvSpPr/>
          <p:nvPr>
            <p:custDataLst>
              <p:tags r:id="rId70"/>
            </p:custDataLst>
          </p:nvPr>
        </p:nvSpPr>
        <p:spPr>
          <a:xfrm>
            <a:off x="7675421" y="637226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49" name="OTLSHAPE_T_30792d052352443597f7957a11bfb1ae_Duration" hidden="1"/>
          <p:cNvSpPr txBox="1"/>
          <p:nvPr>
            <p:custDataLst>
              <p:tags r:id="rId71"/>
            </p:custDataLst>
          </p:nvPr>
        </p:nvSpPr>
        <p:spPr>
          <a:xfrm>
            <a:off x="0" y="6318843"/>
            <a:ext cx="3556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5 jours</a:t>
            </a:r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50" name="OTLSHAPE_T_30792d052352443597f7957a11bfb1ae_TextPercentage" hidden="1"/>
          <p:cNvSpPr txBox="1"/>
          <p:nvPr>
            <p:custDataLst>
              <p:tags r:id="rId72"/>
            </p:custDataLst>
          </p:nvPr>
        </p:nvSpPr>
        <p:spPr>
          <a:xfrm>
            <a:off x="0" y="647386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51" name="OTLSHAPE_T_30792d052352443597f7957a11bfb1ae_StartDate" hidden="1"/>
          <p:cNvSpPr txBox="1"/>
          <p:nvPr>
            <p:custDataLst>
              <p:tags r:id="rId73"/>
            </p:custDataLst>
          </p:nvPr>
        </p:nvSpPr>
        <p:spPr>
          <a:xfrm>
            <a:off x="0" y="647386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52" name="OTLSHAPE_T_30792d052352443597f7957a11bfb1ae_EndDate" hidden="1"/>
          <p:cNvSpPr txBox="1"/>
          <p:nvPr>
            <p:custDataLst>
              <p:tags r:id="rId74"/>
            </p:custDataLst>
          </p:nvPr>
        </p:nvSpPr>
        <p:spPr>
          <a:xfrm>
            <a:off x="0" y="647386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56" name="OTLSHAPE_T_2d5a9d9c5c4a4026bdc7a1d21a20abe3_ShapePercentage" hidden="1"/>
          <p:cNvSpPr/>
          <p:nvPr>
            <p:custDataLst>
              <p:tags r:id="rId75"/>
            </p:custDataLst>
          </p:nvPr>
        </p:nvSpPr>
        <p:spPr>
          <a:xfrm>
            <a:off x="8731117" y="6745817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57" name="OTLSHAPE_T_2d5a9d9c5c4a4026bdc7a1d21a20abe3_Duration" hidden="1"/>
          <p:cNvSpPr txBox="1"/>
          <p:nvPr>
            <p:custDataLst>
              <p:tags r:id="rId76"/>
            </p:custDataLst>
          </p:nvPr>
        </p:nvSpPr>
        <p:spPr>
          <a:xfrm>
            <a:off x="0" y="6692392"/>
            <a:ext cx="3556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8 jours</a:t>
            </a:r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58" name="OTLSHAPE_T_2d5a9d9c5c4a4026bdc7a1d21a20abe3_TextPercentage" hidden="1"/>
          <p:cNvSpPr txBox="1"/>
          <p:nvPr>
            <p:custDataLst>
              <p:tags r:id="rId77"/>
            </p:custDataLst>
          </p:nvPr>
        </p:nvSpPr>
        <p:spPr>
          <a:xfrm>
            <a:off x="0" y="684741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59" name="OTLSHAPE_T_2d5a9d9c5c4a4026bdc7a1d21a20abe3_StartDate" hidden="1"/>
          <p:cNvSpPr txBox="1"/>
          <p:nvPr>
            <p:custDataLst>
              <p:tags r:id="rId78"/>
            </p:custDataLst>
          </p:nvPr>
        </p:nvSpPr>
        <p:spPr>
          <a:xfrm>
            <a:off x="0" y="684741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60" name="OTLSHAPE_T_2d5a9d9c5c4a4026bdc7a1d21a20abe3_EndDate" hidden="1"/>
          <p:cNvSpPr txBox="1"/>
          <p:nvPr>
            <p:custDataLst>
              <p:tags r:id="rId79"/>
            </p:custDataLst>
          </p:nvPr>
        </p:nvSpPr>
        <p:spPr>
          <a:xfrm>
            <a:off x="0" y="6847417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64" name="OTLSHAPE_T_fea9dceb02614921bc93325438ab0df8_ShapePercentage" hidden="1"/>
          <p:cNvSpPr/>
          <p:nvPr>
            <p:custDataLst>
              <p:tags r:id="rId80"/>
            </p:custDataLst>
          </p:nvPr>
        </p:nvSpPr>
        <p:spPr>
          <a:xfrm>
            <a:off x="1173296" y="713486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65" name="OTLSHAPE_T_fea9dceb02614921bc93325438ab0df8_Duration" hidden="1"/>
          <p:cNvSpPr txBox="1"/>
          <p:nvPr>
            <p:custDataLst>
              <p:tags r:id="rId81"/>
            </p:custDataLst>
          </p:nvPr>
        </p:nvSpPr>
        <p:spPr>
          <a:xfrm>
            <a:off x="0" y="7065942"/>
            <a:ext cx="4191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38 jours</a:t>
            </a:r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66" name="OTLSHAPE_T_fea9dceb02614921bc93325438ab0df8_TextPercentage" hidden="1"/>
          <p:cNvSpPr txBox="1"/>
          <p:nvPr>
            <p:custDataLst>
              <p:tags r:id="rId82"/>
            </p:custDataLst>
          </p:nvPr>
        </p:nvSpPr>
        <p:spPr>
          <a:xfrm>
            <a:off x="0" y="7220966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67" name="OTLSHAPE_T_fea9dceb02614921bc93325438ab0df8_StartDate" hidden="1"/>
          <p:cNvSpPr txBox="1"/>
          <p:nvPr>
            <p:custDataLst>
              <p:tags r:id="rId83"/>
            </p:custDataLst>
          </p:nvPr>
        </p:nvSpPr>
        <p:spPr>
          <a:xfrm>
            <a:off x="0" y="7220966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68" name="OTLSHAPE_T_fea9dceb02614921bc93325438ab0df8_EndDate" hidden="1"/>
          <p:cNvSpPr txBox="1"/>
          <p:nvPr>
            <p:custDataLst>
              <p:tags r:id="rId84"/>
            </p:custDataLst>
          </p:nvPr>
        </p:nvSpPr>
        <p:spPr>
          <a:xfrm>
            <a:off x="0" y="7220966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72" name="OTLSHAPE_T_6d569da42b9c45e295aec772b4505be6_ShapePercentage" hidden="1"/>
          <p:cNvSpPr/>
          <p:nvPr>
            <p:custDataLst>
              <p:tags r:id="rId85"/>
            </p:custDataLst>
          </p:nvPr>
        </p:nvSpPr>
        <p:spPr>
          <a:xfrm>
            <a:off x="3188715" y="7470479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73" name="OTLSHAPE_T_6d569da42b9c45e295aec772b4505be6_Duration" hidden="1"/>
          <p:cNvSpPr txBox="1"/>
          <p:nvPr>
            <p:custDataLst>
              <p:tags r:id="rId86"/>
            </p:custDataLst>
          </p:nvPr>
        </p:nvSpPr>
        <p:spPr>
          <a:xfrm>
            <a:off x="0" y="7470479"/>
            <a:ext cx="4191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31 jours</a:t>
            </a:r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74" name="OTLSHAPE_T_6d569da42b9c45e295aec772b4505be6_TextPercentage" hidden="1"/>
          <p:cNvSpPr txBox="1"/>
          <p:nvPr>
            <p:custDataLst>
              <p:tags r:id="rId87"/>
            </p:custDataLst>
          </p:nvPr>
        </p:nvSpPr>
        <p:spPr>
          <a:xfrm>
            <a:off x="0" y="7625504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75" name="OTLSHAPE_T_6d569da42b9c45e295aec772b4505be6_StartDate" hidden="1"/>
          <p:cNvSpPr txBox="1"/>
          <p:nvPr>
            <p:custDataLst>
              <p:tags r:id="rId88"/>
            </p:custDataLst>
          </p:nvPr>
        </p:nvSpPr>
        <p:spPr>
          <a:xfrm>
            <a:off x="0" y="7625504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76" name="OTLSHAPE_T_6d569da42b9c45e295aec772b4505be6_EndDate" hidden="1"/>
          <p:cNvSpPr txBox="1"/>
          <p:nvPr>
            <p:custDataLst>
              <p:tags r:id="rId89"/>
            </p:custDataLst>
          </p:nvPr>
        </p:nvSpPr>
        <p:spPr>
          <a:xfrm>
            <a:off x="0" y="7625504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80" name="OTLSHAPE_T_3263bd7c71e748bbaf6048433dbc5bd2_ShapePercentage" hidden="1"/>
          <p:cNvSpPr/>
          <p:nvPr>
            <p:custDataLst>
              <p:tags r:id="rId90"/>
            </p:custDataLst>
          </p:nvPr>
        </p:nvSpPr>
        <p:spPr>
          <a:xfrm>
            <a:off x="5036182" y="7737179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81" name="OTLSHAPE_T_3263bd7c71e748bbaf6048433dbc5bd2_Duration" hidden="1"/>
          <p:cNvSpPr txBox="1"/>
          <p:nvPr>
            <p:custDataLst>
              <p:tags r:id="rId91"/>
            </p:custDataLst>
          </p:nvPr>
        </p:nvSpPr>
        <p:spPr>
          <a:xfrm>
            <a:off x="0" y="7737179"/>
            <a:ext cx="4191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30 jours</a:t>
            </a:r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82" name="OTLSHAPE_T_3263bd7c71e748bbaf6048433dbc5bd2_TextPercentage" hidden="1"/>
          <p:cNvSpPr txBox="1"/>
          <p:nvPr>
            <p:custDataLst>
              <p:tags r:id="rId92"/>
            </p:custDataLst>
          </p:nvPr>
        </p:nvSpPr>
        <p:spPr>
          <a:xfrm>
            <a:off x="0" y="7892204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83" name="OTLSHAPE_T_3263bd7c71e748bbaf6048433dbc5bd2_StartDate" hidden="1"/>
          <p:cNvSpPr txBox="1"/>
          <p:nvPr>
            <p:custDataLst>
              <p:tags r:id="rId93"/>
            </p:custDataLst>
          </p:nvPr>
        </p:nvSpPr>
        <p:spPr>
          <a:xfrm>
            <a:off x="0" y="7892204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84" name="OTLSHAPE_T_3263bd7c71e748bbaf6048433dbc5bd2_EndDate" hidden="1"/>
          <p:cNvSpPr txBox="1"/>
          <p:nvPr>
            <p:custDataLst>
              <p:tags r:id="rId94"/>
            </p:custDataLst>
          </p:nvPr>
        </p:nvSpPr>
        <p:spPr>
          <a:xfrm>
            <a:off x="0" y="7892204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88" name="OTLSHAPE_T_df5571a4a2594118bfb57cf3f40db9ba_ShapePercentage" hidden="1"/>
          <p:cNvSpPr/>
          <p:nvPr>
            <p:custDataLst>
              <p:tags r:id="rId95"/>
            </p:custDataLst>
          </p:nvPr>
        </p:nvSpPr>
        <p:spPr>
          <a:xfrm>
            <a:off x="7867366" y="8057304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89" name="OTLSHAPE_T_df5571a4a2594118bfb57cf3f40db9ba_Duration" hidden="1"/>
          <p:cNvSpPr txBox="1"/>
          <p:nvPr>
            <p:custDataLst>
              <p:tags r:id="rId96"/>
            </p:custDataLst>
          </p:nvPr>
        </p:nvSpPr>
        <p:spPr>
          <a:xfrm>
            <a:off x="0" y="8003879"/>
            <a:ext cx="3556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5 jours</a:t>
            </a:r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90" name="OTLSHAPE_T_df5571a4a2594118bfb57cf3f40db9ba_TextPercentage" hidden="1"/>
          <p:cNvSpPr txBox="1"/>
          <p:nvPr>
            <p:custDataLst>
              <p:tags r:id="rId97"/>
            </p:custDataLst>
          </p:nvPr>
        </p:nvSpPr>
        <p:spPr>
          <a:xfrm>
            <a:off x="0" y="8158904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91" name="OTLSHAPE_T_df5571a4a2594118bfb57cf3f40db9ba_StartDate" hidden="1"/>
          <p:cNvSpPr txBox="1"/>
          <p:nvPr>
            <p:custDataLst>
              <p:tags r:id="rId98"/>
            </p:custDataLst>
          </p:nvPr>
        </p:nvSpPr>
        <p:spPr>
          <a:xfrm>
            <a:off x="0" y="8158904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92" name="OTLSHAPE_T_df5571a4a2594118bfb57cf3f40db9ba_EndDate" hidden="1"/>
          <p:cNvSpPr txBox="1"/>
          <p:nvPr>
            <p:custDataLst>
              <p:tags r:id="rId99"/>
            </p:custDataLst>
          </p:nvPr>
        </p:nvSpPr>
        <p:spPr>
          <a:xfrm>
            <a:off x="0" y="8158904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96" name="OTLSHAPE_T_63db0e0f762646fab674f9fe290cf561_ShapePercentage" hidden="1"/>
          <p:cNvSpPr/>
          <p:nvPr>
            <p:custDataLst>
              <p:tags r:id="rId100"/>
            </p:custDataLst>
          </p:nvPr>
        </p:nvSpPr>
        <p:spPr>
          <a:xfrm>
            <a:off x="8731117" y="843085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97" name="OTLSHAPE_T_63db0e0f762646fab674f9fe290cf561_Duration" hidden="1"/>
          <p:cNvSpPr txBox="1"/>
          <p:nvPr>
            <p:custDataLst>
              <p:tags r:id="rId101"/>
            </p:custDataLst>
          </p:nvPr>
        </p:nvSpPr>
        <p:spPr>
          <a:xfrm>
            <a:off x="0" y="8377428"/>
            <a:ext cx="35560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fr-FR" sz="10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8 jours</a:t>
            </a:r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98" name="OTLSHAPE_T_63db0e0f762646fab674f9fe290cf561_TextPercentage" hidden="1"/>
          <p:cNvSpPr txBox="1"/>
          <p:nvPr>
            <p:custDataLst>
              <p:tags r:id="rId102"/>
            </p:custDataLst>
          </p:nvPr>
        </p:nvSpPr>
        <p:spPr>
          <a:xfrm>
            <a:off x="0" y="8532453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599" name="OTLSHAPE_T_63db0e0f762646fab674f9fe290cf561_StartDate" hidden="1"/>
          <p:cNvSpPr txBox="1"/>
          <p:nvPr>
            <p:custDataLst>
              <p:tags r:id="rId103"/>
            </p:custDataLst>
          </p:nvPr>
        </p:nvSpPr>
        <p:spPr>
          <a:xfrm>
            <a:off x="0" y="8532453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00" name="OTLSHAPE_T_63db0e0f762646fab674f9fe290cf561_EndDate" hidden="1"/>
          <p:cNvSpPr txBox="1"/>
          <p:nvPr>
            <p:custDataLst>
              <p:tags r:id="rId104"/>
            </p:custDataLst>
          </p:nvPr>
        </p:nvSpPr>
        <p:spPr>
          <a:xfrm>
            <a:off x="0" y="8532453"/>
            <a:ext cx="0" cy="1308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fr-FR" sz="1000" b="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cxnSp>
        <p:nvCxnSpPr>
          <p:cNvPr id="1292" name="Connecteur en angle 1291"/>
          <p:cNvCxnSpPr/>
          <p:nvPr/>
        </p:nvCxnSpPr>
        <p:spPr>
          <a:xfrm rot="16200000" flipH="1">
            <a:off x="2157338" y="1469912"/>
            <a:ext cx="165042" cy="875826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96" name="Connecteur en angle 1295"/>
          <p:cNvCxnSpPr/>
          <p:nvPr/>
        </p:nvCxnSpPr>
        <p:spPr>
          <a:xfrm rot="16200000" flipH="1">
            <a:off x="2390136" y="2743751"/>
            <a:ext cx="126815" cy="1303195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05" name="Connecteur en angle 1604"/>
          <p:cNvCxnSpPr>
            <a:stCxn id="1691" idx="2"/>
          </p:cNvCxnSpPr>
          <p:nvPr/>
        </p:nvCxnSpPr>
        <p:spPr>
          <a:xfrm rot="16200000" flipH="1">
            <a:off x="3446330" y="1900388"/>
            <a:ext cx="162488" cy="665892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09" name="Connecteur en angle 1608"/>
          <p:cNvCxnSpPr/>
          <p:nvPr/>
        </p:nvCxnSpPr>
        <p:spPr>
          <a:xfrm rot="16200000" flipH="1">
            <a:off x="5112326" y="1679492"/>
            <a:ext cx="162360" cy="1700771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12" name="Connecteur en angle 1611"/>
          <p:cNvCxnSpPr/>
          <p:nvPr/>
        </p:nvCxnSpPr>
        <p:spPr>
          <a:xfrm>
            <a:off x="6863039" y="2731439"/>
            <a:ext cx="1364222" cy="108367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15" name="ZoneTexte 1614"/>
          <p:cNvSpPr txBox="1"/>
          <p:nvPr/>
        </p:nvSpPr>
        <p:spPr>
          <a:xfrm rot="16200000">
            <a:off x="-244904" y="2069879"/>
            <a:ext cx="1478752" cy="35394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Niveau L2</a:t>
            </a:r>
            <a:endParaRPr lang="fr-FR" dirty="0"/>
          </a:p>
        </p:txBody>
      </p:sp>
      <p:sp>
        <p:nvSpPr>
          <p:cNvPr id="1616" name="ZoneTexte 1615"/>
          <p:cNvSpPr txBox="1"/>
          <p:nvPr/>
        </p:nvSpPr>
        <p:spPr>
          <a:xfrm rot="16200000">
            <a:off x="-281980" y="3637641"/>
            <a:ext cx="1552906" cy="3539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Niveau LP</a:t>
            </a:r>
            <a:endParaRPr lang="fr-FR" dirty="0"/>
          </a:p>
        </p:txBody>
      </p:sp>
      <p:cxnSp>
        <p:nvCxnSpPr>
          <p:cNvPr id="1619" name="Connecteur en angle 1618"/>
          <p:cNvCxnSpPr/>
          <p:nvPr/>
        </p:nvCxnSpPr>
        <p:spPr>
          <a:xfrm rot="16200000" flipH="1">
            <a:off x="4275807" y="2994578"/>
            <a:ext cx="152196" cy="1368554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26" name="Connecteur en angle 1625"/>
          <p:cNvCxnSpPr/>
          <p:nvPr/>
        </p:nvCxnSpPr>
        <p:spPr>
          <a:xfrm rot="16200000" flipH="1">
            <a:off x="5693873" y="3723862"/>
            <a:ext cx="172732" cy="522914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30" name="Connecteur en angle 1629"/>
          <p:cNvCxnSpPr>
            <a:stCxn id="1699" idx="2"/>
          </p:cNvCxnSpPr>
          <p:nvPr/>
        </p:nvCxnSpPr>
        <p:spPr>
          <a:xfrm rot="16200000" flipH="1">
            <a:off x="7584344" y="3684708"/>
            <a:ext cx="99687" cy="1186150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43" name="ZoneTexte 1642"/>
          <p:cNvSpPr txBox="1"/>
          <p:nvPr/>
        </p:nvSpPr>
        <p:spPr>
          <a:xfrm rot="16200000">
            <a:off x="-250099" y="5260967"/>
            <a:ext cx="1497844" cy="35394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Niveau M2</a:t>
            </a:r>
            <a:endParaRPr lang="fr-FR" dirty="0"/>
          </a:p>
        </p:txBody>
      </p:sp>
      <p:sp>
        <p:nvSpPr>
          <p:cNvPr id="1649" name="Sous-titre 2"/>
          <p:cNvSpPr txBox="1">
            <a:spLocks/>
          </p:cNvSpPr>
          <p:nvPr/>
        </p:nvSpPr>
        <p:spPr>
          <a:xfrm>
            <a:off x="-1" y="0"/>
            <a:ext cx="9904413" cy="960438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marL="714375" indent="-714375" algn="r" eaLnBrk="1" hangingPunct="1">
              <a:buFont typeface="Arial" charset="0"/>
              <a:buNone/>
              <a:defRPr sz="2400">
                <a:latin typeface="Arial"/>
                <a:cs typeface="Arial"/>
              </a:defRPr>
            </a:lvl1pPr>
            <a:lvl2pPr indent="0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indent="0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indent="0">
              <a:spcBef>
                <a:spcPct val="20000"/>
              </a:spcBef>
              <a:buFont typeface="Arial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indent="0">
              <a:spcBef>
                <a:spcPct val="20000"/>
              </a:spcBef>
              <a:buFont typeface="Arial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fr-FR" sz="3600" dirty="0">
                <a:latin typeface="LilyUPC" panose="020B0604020202020204" pitchFamily="34" charset="-34"/>
                <a:cs typeface="LilyUPC" panose="020B0604020202020204" pitchFamily="34" charset="-34"/>
              </a:rPr>
              <a:t>Année universitaire 2017-2018</a:t>
            </a:r>
            <a:br>
              <a:rPr lang="fr-FR" sz="3600" dirty="0">
                <a:latin typeface="LilyUPC" panose="020B0604020202020204" pitchFamily="34" charset="-34"/>
                <a:cs typeface="LilyUPC" panose="020B0604020202020204" pitchFamily="34" charset="-34"/>
              </a:rPr>
            </a:br>
            <a:r>
              <a:rPr lang="fr-FR" sz="36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PLANNING EVALUATION DES FORMATIONS</a:t>
            </a:r>
            <a:endParaRPr lang="fr-FR" sz="36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1650" name="OTLSHAPE_TB_00000000000000000000000000000000_TimescaleInterval3"/>
          <p:cNvSpPr txBox="1"/>
          <p:nvPr>
            <p:custDataLst>
              <p:tags r:id="rId105"/>
            </p:custDataLst>
          </p:nvPr>
        </p:nvSpPr>
        <p:spPr>
          <a:xfrm>
            <a:off x="1776653" y="1101141"/>
            <a:ext cx="26366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l"/>
            <a:r>
              <a:rPr lang="fr-FR" sz="1200" b="0" spc="-12" dirty="0">
                <a:latin typeface="Calibri" panose="020F0502020204030204" pitchFamily="34" charset="0"/>
              </a:rPr>
              <a:t>j</a:t>
            </a:r>
            <a:r>
              <a:rPr lang="fr-FR" sz="1200" b="0" spc="-12" dirty="0" smtClean="0">
                <a:latin typeface="Calibri" panose="020F0502020204030204" pitchFamily="34" charset="0"/>
              </a:rPr>
              <a:t>an.</a:t>
            </a:r>
            <a:endParaRPr lang="fr-FR" sz="1200" b="0" spc="-12" dirty="0">
              <a:latin typeface="Calibri" panose="020F0502020204030204" pitchFamily="34" charset="0"/>
            </a:endParaRPr>
          </a:p>
        </p:txBody>
      </p:sp>
      <p:cxnSp>
        <p:nvCxnSpPr>
          <p:cNvPr id="1651" name="OTLSHAPE_TB_00000000000000000000000000000000_Separator1"/>
          <p:cNvCxnSpPr/>
          <p:nvPr>
            <p:custDataLst>
              <p:tags r:id="rId106"/>
            </p:custDataLst>
          </p:nvPr>
        </p:nvCxnSpPr>
        <p:spPr>
          <a:xfrm>
            <a:off x="2421221" y="1103009"/>
            <a:ext cx="0" cy="203200"/>
          </a:xfrm>
          <a:prstGeom prst="line">
            <a:avLst/>
          </a:prstGeom>
          <a:ln w="9525" cap="flat" cmpd="sng" algn="ctr">
            <a:solidFill>
              <a:schemeClr val="bg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6" name="OTLSHAPE_TB_00000000000000000000000000000000_Separator2"/>
          <p:cNvCxnSpPr/>
          <p:nvPr>
            <p:custDataLst>
              <p:tags r:id="rId107"/>
            </p:custDataLst>
          </p:nvPr>
        </p:nvCxnSpPr>
        <p:spPr>
          <a:xfrm>
            <a:off x="5300106" y="1443146"/>
            <a:ext cx="0" cy="4788000"/>
          </a:xfrm>
          <a:prstGeom prst="line">
            <a:avLst/>
          </a:prstGeom>
          <a:ln w="9525" cap="flat" cmpd="sng" algn="ctr">
            <a:solidFill>
              <a:schemeClr val="tx1">
                <a:lumMod val="85000"/>
                <a:lumOff val="15000"/>
                <a:alpha val="29804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7" name="OTLSHAPE_TB_00000000000000000000000000000000_Separator2"/>
          <p:cNvCxnSpPr/>
          <p:nvPr>
            <p:custDataLst>
              <p:tags r:id="rId108"/>
            </p:custDataLst>
          </p:nvPr>
        </p:nvCxnSpPr>
        <p:spPr>
          <a:xfrm>
            <a:off x="6017835" y="1438364"/>
            <a:ext cx="0" cy="4788000"/>
          </a:xfrm>
          <a:prstGeom prst="line">
            <a:avLst/>
          </a:prstGeom>
          <a:ln w="9525" cap="flat" cmpd="sng" algn="ctr">
            <a:solidFill>
              <a:schemeClr val="tx1">
                <a:lumMod val="85000"/>
                <a:lumOff val="15000"/>
                <a:alpha val="29804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0" name="OTLSHAPE_TB_00000000000000000000000000000000_Separator2"/>
          <p:cNvCxnSpPr/>
          <p:nvPr>
            <p:custDataLst>
              <p:tags r:id="rId109"/>
            </p:custDataLst>
          </p:nvPr>
        </p:nvCxnSpPr>
        <p:spPr>
          <a:xfrm>
            <a:off x="8227261" y="1438364"/>
            <a:ext cx="0" cy="4788000"/>
          </a:xfrm>
          <a:prstGeom prst="line">
            <a:avLst/>
          </a:prstGeom>
          <a:ln w="9525" cap="flat" cmpd="sng" algn="ctr">
            <a:solidFill>
              <a:schemeClr val="tx1">
                <a:lumMod val="85000"/>
                <a:lumOff val="15000"/>
                <a:alpha val="29804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1" name="OTLSHAPE_TB_00000000000000000000000000000000_Separator2"/>
          <p:cNvCxnSpPr/>
          <p:nvPr>
            <p:custDataLst>
              <p:tags r:id="rId110"/>
            </p:custDataLst>
          </p:nvPr>
        </p:nvCxnSpPr>
        <p:spPr>
          <a:xfrm>
            <a:off x="3092742" y="1458463"/>
            <a:ext cx="0" cy="4788000"/>
          </a:xfrm>
          <a:prstGeom prst="line">
            <a:avLst/>
          </a:prstGeom>
          <a:ln w="9525" cap="flat" cmpd="sng" algn="ctr">
            <a:solidFill>
              <a:schemeClr val="tx1">
                <a:lumMod val="85000"/>
                <a:lumOff val="15000"/>
                <a:alpha val="29804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2" name="OTLSHAPE_TB_00000000000000000000000000000000_Separator2"/>
          <p:cNvCxnSpPr/>
          <p:nvPr>
            <p:custDataLst>
              <p:tags r:id="rId111"/>
            </p:custDataLst>
          </p:nvPr>
        </p:nvCxnSpPr>
        <p:spPr>
          <a:xfrm>
            <a:off x="2421879" y="1434955"/>
            <a:ext cx="0" cy="4788000"/>
          </a:xfrm>
          <a:prstGeom prst="line">
            <a:avLst/>
          </a:prstGeom>
          <a:ln w="9525" cap="flat" cmpd="sng" algn="ctr">
            <a:solidFill>
              <a:schemeClr val="tx1">
                <a:lumMod val="85000"/>
                <a:lumOff val="15000"/>
                <a:alpha val="29804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3" name="OTLSHAPE_TB_00000000000000000000000000000000_Separator2"/>
          <p:cNvCxnSpPr/>
          <p:nvPr>
            <p:custDataLst>
              <p:tags r:id="rId112"/>
            </p:custDataLst>
          </p:nvPr>
        </p:nvCxnSpPr>
        <p:spPr>
          <a:xfrm>
            <a:off x="1648332" y="1442123"/>
            <a:ext cx="0" cy="4788000"/>
          </a:xfrm>
          <a:prstGeom prst="line">
            <a:avLst/>
          </a:prstGeom>
          <a:ln w="9525" cap="flat" cmpd="sng" algn="ctr">
            <a:solidFill>
              <a:schemeClr val="tx1">
                <a:lumMod val="85000"/>
                <a:lumOff val="15000"/>
                <a:alpha val="29804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0" name="Pentagone 1689"/>
          <p:cNvSpPr/>
          <p:nvPr/>
        </p:nvSpPr>
        <p:spPr>
          <a:xfrm>
            <a:off x="1170498" y="1553626"/>
            <a:ext cx="1291372" cy="305798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spc="-6" dirty="0">
                <a:solidFill>
                  <a:schemeClr val="bg1"/>
                </a:solidFill>
                <a:latin typeface="Calibri" panose="020F0502020204030204" pitchFamily="34" charset="0"/>
              </a:rPr>
              <a:t>Mise à jour des questionnaires</a:t>
            </a:r>
          </a:p>
        </p:txBody>
      </p:sp>
      <p:sp>
        <p:nvSpPr>
          <p:cNvPr id="1691" name="Pentagone 1690"/>
          <p:cNvSpPr/>
          <p:nvPr/>
        </p:nvSpPr>
        <p:spPr>
          <a:xfrm>
            <a:off x="2673419" y="1846292"/>
            <a:ext cx="1195316" cy="305798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spc="-6" dirty="0">
                <a:solidFill>
                  <a:schemeClr val="bg1"/>
                </a:solidFill>
                <a:latin typeface="Calibri" panose="020F0502020204030204" pitchFamily="34" charset="0"/>
              </a:rPr>
              <a:t>Passation enquête</a:t>
            </a:r>
          </a:p>
        </p:txBody>
      </p:sp>
      <p:sp>
        <p:nvSpPr>
          <p:cNvPr id="1693" name="Pentagone 1692"/>
          <p:cNvSpPr/>
          <p:nvPr/>
        </p:nvSpPr>
        <p:spPr>
          <a:xfrm>
            <a:off x="3862445" y="2149558"/>
            <a:ext cx="989812" cy="305798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spc="-6" dirty="0">
                <a:solidFill>
                  <a:schemeClr val="bg1"/>
                </a:solidFill>
                <a:latin typeface="Calibri" panose="020F0502020204030204" pitchFamily="34" charset="0"/>
              </a:rPr>
              <a:t>Traitement des réponses</a:t>
            </a:r>
          </a:p>
        </p:txBody>
      </p:sp>
      <p:sp>
        <p:nvSpPr>
          <p:cNvPr id="1694" name="Pentagone 1693"/>
          <p:cNvSpPr/>
          <p:nvPr/>
        </p:nvSpPr>
        <p:spPr>
          <a:xfrm>
            <a:off x="6029181" y="2441470"/>
            <a:ext cx="2164246" cy="305798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spc="-6" dirty="0">
                <a:solidFill>
                  <a:schemeClr val="bg1"/>
                </a:solidFill>
                <a:latin typeface="Calibri" panose="020F0502020204030204" pitchFamily="34" charset="0"/>
              </a:rPr>
              <a:t>Réalisation des fiches par formation </a:t>
            </a:r>
          </a:p>
        </p:txBody>
      </p:sp>
      <p:sp>
        <p:nvSpPr>
          <p:cNvPr id="1695" name="Pentagone 1694"/>
          <p:cNvSpPr/>
          <p:nvPr/>
        </p:nvSpPr>
        <p:spPr>
          <a:xfrm>
            <a:off x="8238606" y="2693065"/>
            <a:ext cx="1155224" cy="305798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spc="-6" dirty="0">
                <a:solidFill>
                  <a:schemeClr val="bg1"/>
                </a:solidFill>
                <a:latin typeface="Calibri" panose="020F0502020204030204" pitchFamily="34" charset="0"/>
              </a:rPr>
              <a:t>Diffusion des fiches </a:t>
            </a:r>
            <a:r>
              <a:rPr lang="fr-FR" sz="1000" spc="-6" dirty="0" smtClean="0">
                <a:solidFill>
                  <a:schemeClr val="bg1"/>
                </a:solidFill>
                <a:latin typeface="Calibri" panose="020F0502020204030204" pitchFamily="34" charset="0"/>
              </a:rPr>
              <a:t>formation</a:t>
            </a:r>
            <a:endParaRPr lang="fr-FR" sz="1000" b="0" spc="-6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96" name="Pentagone 1695"/>
          <p:cNvSpPr/>
          <p:nvPr/>
        </p:nvSpPr>
        <p:spPr>
          <a:xfrm>
            <a:off x="1163881" y="3042809"/>
            <a:ext cx="1291372" cy="305798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spc="-6" dirty="0">
                <a:solidFill>
                  <a:schemeClr val="bg1"/>
                </a:solidFill>
                <a:latin typeface="Calibri" panose="020F0502020204030204" pitchFamily="34" charset="0"/>
              </a:rPr>
              <a:t>Mise à jour des questionnaires</a:t>
            </a:r>
          </a:p>
        </p:txBody>
      </p:sp>
      <p:sp>
        <p:nvSpPr>
          <p:cNvPr id="1697" name="Pentagone 1696"/>
          <p:cNvSpPr/>
          <p:nvPr/>
        </p:nvSpPr>
        <p:spPr>
          <a:xfrm>
            <a:off x="3111909" y="3297489"/>
            <a:ext cx="1195316" cy="305798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spc="-6" dirty="0">
                <a:solidFill>
                  <a:schemeClr val="bg1"/>
                </a:solidFill>
                <a:latin typeface="Calibri" panose="020F0502020204030204" pitchFamily="34" charset="0"/>
              </a:rPr>
              <a:t>Passation enquête</a:t>
            </a:r>
          </a:p>
        </p:txBody>
      </p:sp>
      <p:sp>
        <p:nvSpPr>
          <p:cNvPr id="1698" name="Pentagone 1697"/>
          <p:cNvSpPr/>
          <p:nvPr/>
        </p:nvSpPr>
        <p:spPr>
          <a:xfrm>
            <a:off x="5048255" y="3594710"/>
            <a:ext cx="989812" cy="305798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spc="-6" dirty="0">
                <a:solidFill>
                  <a:schemeClr val="bg1"/>
                </a:solidFill>
                <a:latin typeface="Calibri" panose="020F0502020204030204" pitchFamily="34" charset="0"/>
              </a:rPr>
              <a:t>Traitement des réponses</a:t>
            </a:r>
          </a:p>
        </p:txBody>
      </p:sp>
      <p:sp>
        <p:nvSpPr>
          <p:cNvPr id="1699" name="Pentagone 1698"/>
          <p:cNvSpPr/>
          <p:nvPr/>
        </p:nvSpPr>
        <p:spPr>
          <a:xfrm>
            <a:off x="6041696" y="3922142"/>
            <a:ext cx="2151730" cy="305798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spc="-6" dirty="0">
                <a:solidFill>
                  <a:schemeClr val="bg1"/>
                </a:solidFill>
                <a:latin typeface="Calibri" panose="020F0502020204030204" pitchFamily="34" charset="0"/>
              </a:rPr>
              <a:t>Réalisation des fiches par formation </a:t>
            </a:r>
          </a:p>
        </p:txBody>
      </p:sp>
      <p:sp>
        <p:nvSpPr>
          <p:cNvPr id="1700" name="Pentagone 1699"/>
          <p:cNvSpPr/>
          <p:nvPr/>
        </p:nvSpPr>
        <p:spPr>
          <a:xfrm>
            <a:off x="8229714" y="4174728"/>
            <a:ext cx="1118025" cy="305798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spc="-6" dirty="0">
                <a:solidFill>
                  <a:schemeClr val="bg1"/>
                </a:solidFill>
                <a:latin typeface="Calibri" panose="020F0502020204030204" pitchFamily="34" charset="0"/>
              </a:rPr>
              <a:t>Diffusion des fiches formation</a:t>
            </a:r>
          </a:p>
        </p:txBody>
      </p:sp>
      <p:cxnSp>
        <p:nvCxnSpPr>
          <p:cNvPr id="1703" name="Connecteur en angle 1702"/>
          <p:cNvCxnSpPr/>
          <p:nvPr/>
        </p:nvCxnSpPr>
        <p:spPr>
          <a:xfrm rot="16200000" flipH="1">
            <a:off x="2393675" y="4363452"/>
            <a:ext cx="126815" cy="1303195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04" name="Connecteur en angle 1703"/>
          <p:cNvCxnSpPr/>
          <p:nvPr/>
        </p:nvCxnSpPr>
        <p:spPr>
          <a:xfrm rot="16200000" flipH="1">
            <a:off x="4279346" y="4614279"/>
            <a:ext cx="152196" cy="1368554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05" name="Connecteur en angle 1704"/>
          <p:cNvCxnSpPr/>
          <p:nvPr/>
        </p:nvCxnSpPr>
        <p:spPr>
          <a:xfrm rot="16200000" flipH="1">
            <a:off x="5697412" y="5343563"/>
            <a:ext cx="172732" cy="522914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06" name="Connecteur en angle 1705"/>
          <p:cNvCxnSpPr/>
          <p:nvPr/>
        </p:nvCxnSpPr>
        <p:spPr>
          <a:xfrm>
            <a:off x="6864385" y="5835385"/>
            <a:ext cx="1362873" cy="13909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08" name="Pentagone 1707"/>
          <p:cNvSpPr/>
          <p:nvPr/>
        </p:nvSpPr>
        <p:spPr>
          <a:xfrm>
            <a:off x="1167420" y="4662510"/>
            <a:ext cx="1291372" cy="30579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chemeClr val="bg1"/>
                </a:solidFill>
              </a:rPr>
              <a:t>Mise à jour des questionnaires</a:t>
            </a:r>
          </a:p>
        </p:txBody>
      </p:sp>
      <p:sp>
        <p:nvSpPr>
          <p:cNvPr id="1709" name="Pentagone 1708"/>
          <p:cNvSpPr/>
          <p:nvPr/>
        </p:nvSpPr>
        <p:spPr>
          <a:xfrm>
            <a:off x="3115448" y="4917190"/>
            <a:ext cx="1195316" cy="30579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chemeClr val="bg1"/>
                </a:solidFill>
              </a:rPr>
              <a:t>Passation enquête</a:t>
            </a:r>
          </a:p>
        </p:txBody>
      </p:sp>
      <p:sp>
        <p:nvSpPr>
          <p:cNvPr id="1710" name="Pentagone 1709"/>
          <p:cNvSpPr/>
          <p:nvPr/>
        </p:nvSpPr>
        <p:spPr>
          <a:xfrm>
            <a:off x="5051794" y="5214411"/>
            <a:ext cx="989812" cy="30579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chemeClr val="bg1"/>
                </a:solidFill>
              </a:rPr>
              <a:t>Traitement des réponses</a:t>
            </a:r>
          </a:p>
        </p:txBody>
      </p:sp>
      <p:sp>
        <p:nvSpPr>
          <p:cNvPr id="1711" name="Pentagone 1710"/>
          <p:cNvSpPr/>
          <p:nvPr/>
        </p:nvSpPr>
        <p:spPr>
          <a:xfrm>
            <a:off x="6045234" y="5541843"/>
            <a:ext cx="2148191" cy="30579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chemeClr val="bg1"/>
                </a:solidFill>
              </a:rPr>
              <a:t>Réalisation des fiches par formation </a:t>
            </a:r>
          </a:p>
        </p:txBody>
      </p:sp>
      <p:sp>
        <p:nvSpPr>
          <p:cNvPr id="1712" name="Pentagone 1711"/>
          <p:cNvSpPr/>
          <p:nvPr/>
        </p:nvSpPr>
        <p:spPr>
          <a:xfrm>
            <a:off x="8230815" y="5809512"/>
            <a:ext cx="1118025" cy="30579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spc="-6" dirty="0">
                <a:solidFill>
                  <a:schemeClr val="bg1"/>
                </a:solidFill>
                <a:latin typeface="Calibri" panose="020F0502020204030204" pitchFamily="34" charset="0"/>
              </a:rPr>
              <a:t>Diffusion des fiches formation</a:t>
            </a:r>
          </a:p>
        </p:txBody>
      </p:sp>
      <p:cxnSp>
        <p:nvCxnSpPr>
          <p:cNvPr id="1713" name="OTLSHAPE_TB_00000000000000000000000000000000_Separator2"/>
          <p:cNvCxnSpPr/>
          <p:nvPr>
            <p:custDataLst>
              <p:tags r:id="rId113"/>
            </p:custDataLst>
          </p:nvPr>
        </p:nvCxnSpPr>
        <p:spPr>
          <a:xfrm>
            <a:off x="7512390" y="1456708"/>
            <a:ext cx="0" cy="4788000"/>
          </a:xfrm>
          <a:prstGeom prst="line">
            <a:avLst/>
          </a:prstGeom>
          <a:ln w="9525" cap="flat" cmpd="sng" algn="ctr">
            <a:solidFill>
              <a:schemeClr val="tx1">
                <a:lumMod val="85000"/>
                <a:lumOff val="15000"/>
                <a:alpha val="29804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363698" y="280233"/>
            <a:ext cx="356188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3</a:t>
            </a:r>
            <a:endParaRPr lang="fr-FR" sz="2400" dirty="0">
              <a:latin typeface="Arial"/>
              <a:cs typeface="Arial"/>
            </a:endParaRPr>
          </a:p>
        </p:txBody>
      </p:sp>
      <p:sp>
        <p:nvSpPr>
          <p:cNvPr id="146" name="ZoneTexte 145"/>
          <p:cNvSpPr txBox="1"/>
          <p:nvPr/>
        </p:nvSpPr>
        <p:spPr>
          <a:xfrm>
            <a:off x="840204" y="1874104"/>
            <a:ext cx="1241045" cy="367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b="0" dirty="0" smtClean="0">
                <a:solidFill>
                  <a:schemeClr val="tx1"/>
                </a:solidFill>
              </a:rPr>
              <a:t>OVE</a:t>
            </a:r>
          </a:p>
          <a:p>
            <a:r>
              <a:rPr lang="fr-FR" sz="700" b="0" dirty="0" smtClean="0">
                <a:solidFill>
                  <a:schemeClr val="tx1"/>
                </a:solidFill>
              </a:rPr>
              <a:t>en concertation </a:t>
            </a:r>
          </a:p>
          <a:p>
            <a:r>
              <a:rPr lang="fr-FR" sz="700" b="0" dirty="0" smtClean="0">
                <a:solidFill>
                  <a:schemeClr val="tx1"/>
                </a:solidFill>
              </a:rPr>
              <a:t>avec le Comité de pilotage</a:t>
            </a:r>
            <a:endParaRPr lang="fr-FR" sz="700" b="0" dirty="0">
              <a:solidFill>
                <a:schemeClr val="tx1"/>
              </a:solidFill>
            </a:endParaRPr>
          </a:p>
        </p:txBody>
      </p:sp>
      <p:sp>
        <p:nvSpPr>
          <p:cNvPr id="147" name="ZoneTexte 146"/>
          <p:cNvSpPr txBox="1"/>
          <p:nvPr/>
        </p:nvSpPr>
        <p:spPr>
          <a:xfrm>
            <a:off x="893838" y="3365094"/>
            <a:ext cx="1241045" cy="367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b="0" dirty="0" smtClean="0">
                <a:solidFill>
                  <a:schemeClr val="tx1"/>
                </a:solidFill>
              </a:rPr>
              <a:t>OVE</a:t>
            </a:r>
          </a:p>
          <a:p>
            <a:r>
              <a:rPr lang="fr-FR" sz="700" b="0" dirty="0" smtClean="0">
                <a:solidFill>
                  <a:schemeClr val="tx1"/>
                </a:solidFill>
              </a:rPr>
              <a:t>en concertation </a:t>
            </a:r>
          </a:p>
          <a:p>
            <a:r>
              <a:rPr lang="fr-FR" sz="700" b="0" dirty="0" smtClean="0">
                <a:solidFill>
                  <a:schemeClr val="tx1"/>
                </a:solidFill>
              </a:rPr>
              <a:t>avec le Comité de pilotage</a:t>
            </a:r>
            <a:endParaRPr lang="fr-FR" sz="700" b="0" dirty="0">
              <a:solidFill>
                <a:schemeClr val="tx1"/>
              </a:solidFill>
            </a:endParaRPr>
          </a:p>
        </p:txBody>
      </p:sp>
      <p:sp>
        <p:nvSpPr>
          <p:cNvPr id="148" name="ZoneTexte 147"/>
          <p:cNvSpPr txBox="1"/>
          <p:nvPr/>
        </p:nvSpPr>
        <p:spPr>
          <a:xfrm>
            <a:off x="893600" y="4990021"/>
            <a:ext cx="1241045" cy="367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b="0" dirty="0" smtClean="0">
                <a:solidFill>
                  <a:schemeClr val="tx1"/>
                </a:solidFill>
              </a:rPr>
              <a:t>OVE</a:t>
            </a:r>
          </a:p>
          <a:p>
            <a:r>
              <a:rPr lang="fr-FR" sz="700" b="0" dirty="0" smtClean="0">
                <a:solidFill>
                  <a:schemeClr val="tx1"/>
                </a:solidFill>
              </a:rPr>
              <a:t>en concertation </a:t>
            </a:r>
          </a:p>
          <a:p>
            <a:r>
              <a:rPr lang="fr-FR" sz="700" b="0" dirty="0" smtClean="0">
                <a:solidFill>
                  <a:schemeClr val="tx1"/>
                </a:solidFill>
              </a:rPr>
              <a:t>avec le Comité de pilotage</a:t>
            </a:r>
            <a:endParaRPr lang="fr-FR" sz="700" b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35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ous-titre 2"/>
          <p:cNvSpPr>
            <a:spLocks noGrp="1"/>
          </p:cNvSpPr>
          <p:nvPr>
            <p:ph type="subTitle" idx="1"/>
          </p:nvPr>
        </p:nvSpPr>
        <p:spPr>
          <a:xfrm>
            <a:off x="-1" y="-22860"/>
            <a:ext cx="9904413" cy="853440"/>
          </a:xfrm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714375" indent="-714375" algn="r" eaLnBrk="1" hangingPunct="1">
              <a:spcBef>
                <a:spcPct val="0"/>
              </a:spcBef>
            </a:pPr>
            <a:r>
              <a:rPr lang="fr-FR" b="1" dirty="0" smtClean="0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DISCUSSION SUR LA MISE A JOUR DE LA CHARTE D’EFE</a:t>
            </a:r>
            <a:endParaRPr lang="fr-FR" sz="2800" b="1" dirty="0">
              <a:solidFill>
                <a:schemeClr val="bg1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38100" y="6409765"/>
            <a:ext cx="4338918" cy="22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5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Date</a:t>
            </a:r>
            <a:r>
              <a:rPr lang="fr-FR" sz="1050" b="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: 14/11/2017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63698" y="211993"/>
            <a:ext cx="356188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"/>
                <a:cs typeface="Arial"/>
              </a:rPr>
              <a:t>4</a:t>
            </a:r>
            <a:endParaRPr lang="fr-FR" sz="2400" dirty="0">
              <a:latin typeface="Arial"/>
              <a:cs typeface="Arial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47700" y="1720469"/>
            <a:ext cx="8564880" cy="4329811"/>
          </a:xfrm>
          <a:prstGeom prst="rect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82563" algn="l"/>
                <a:tab pos="266700" algn="l"/>
              </a:tabLst>
            </a:pPr>
            <a:endParaRPr lang="fr-FR" sz="2000" b="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82563" algn="l"/>
                <a:tab pos="266700" algn="l"/>
              </a:tabLst>
            </a:pPr>
            <a:r>
              <a:rPr lang="fr-FR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Dispositif inscrit dans une démarche d’amélioration de la qualité des formations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82563" algn="l"/>
                <a:tab pos="266700" algn="l"/>
              </a:tabLst>
            </a:pPr>
            <a:r>
              <a:rPr lang="fr-FR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Instances de pilotage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fr-FR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Niveaux d’études concernés par l’évaluation des formations : L3, LP, M2 (hors MEEF) et DUT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fr-FR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Temporalité des enquêtes : au moins 2 évaluations pendant la période d’accréditation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fr-FR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Plus d’obligation pour l’enseignant d’informer sa composante pédagogique de la mise en place d’un dispositif d’évaluation des enseignements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fr-FR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Possibilité de solliciter les conseillers pédagogiques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fr-FR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Mode de diffusion des résultats de l’évaluation des formations</a:t>
            </a:r>
            <a:endParaRPr lang="fr-FR" sz="2000" b="0" dirty="0" smtClean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2000" b="0" dirty="0"/>
          </a:p>
        </p:txBody>
      </p:sp>
      <p:sp>
        <p:nvSpPr>
          <p:cNvPr id="8" name="Rectangle 7"/>
          <p:cNvSpPr/>
          <p:nvPr/>
        </p:nvSpPr>
        <p:spPr>
          <a:xfrm>
            <a:off x="647700" y="1174824"/>
            <a:ext cx="8564880" cy="545645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lvl="1">
              <a:lnSpc>
                <a:spcPct val="100000"/>
              </a:lnSpc>
              <a:tabLst>
                <a:tab pos="92075" algn="l"/>
                <a:tab pos="982663" algn="l"/>
              </a:tabLst>
            </a:pPr>
            <a:r>
              <a:rPr lang="fr-FR" sz="2300" dirty="0" smtClean="0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QUELS SONT LES GRANDS CHANGEMENTS ?</a:t>
            </a:r>
            <a:endParaRPr lang="fr-FR" sz="2300" dirty="0">
              <a:solidFill>
                <a:schemeClr val="bg1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20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ous-titre 2"/>
          <p:cNvSpPr>
            <a:spLocks noGrp="1"/>
          </p:cNvSpPr>
          <p:nvPr>
            <p:ph type="subTitle" idx="1"/>
          </p:nvPr>
        </p:nvSpPr>
        <p:spPr>
          <a:xfrm>
            <a:off x="-1" y="-22860"/>
            <a:ext cx="9904413" cy="982980"/>
          </a:xfrm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marL="714375" indent="-714375" algn="r" eaLnBrk="1" hangingPunct="1">
              <a:spcBef>
                <a:spcPct val="0"/>
              </a:spcBef>
            </a:pPr>
            <a:r>
              <a:rPr lang="fr-FR" b="1" dirty="0" smtClean="0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POURSUITE DE LA DÉMARCHE D’ AMÉLIORATION DE </a:t>
            </a:r>
          </a:p>
          <a:p>
            <a:pPr marL="714375" indent="-714375" algn="r" eaLnBrk="1" hangingPunct="1">
              <a:spcBef>
                <a:spcPct val="0"/>
              </a:spcBef>
            </a:pPr>
            <a:r>
              <a:rPr lang="fr-FR" b="1" dirty="0" smtClean="0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LA QUALITÉ DES FORMATIONS (AQF)</a:t>
            </a:r>
            <a:endParaRPr lang="fr-FR" b="1" dirty="0">
              <a:solidFill>
                <a:schemeClr val="bg1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38100" y="6409765"/>
            <a:ext cx="4338918" cy="22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5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Date</a:t>
            </a:r>
            <a:r>
              <a:rPr lang="fr-FR" sz="1050" b="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: 14/11/2017</a:t>
            </a:r>
          </a:p>
        </p:txBody>
      </p:sp>
      <p:sp>
        <p:nvSpPr>
          <p:cNvPr id="6" name="Arc plein 5"/>
          <p:cNvSpPr/>
          <p:nvPr/>
        </p:nvSpPr>
        <p:spPr>
          <a:xfrm>
            <a:off x="1280783" y="2072853"/>
            <a:ext cx="3385942" cy="3385942"/>
          </a:xfrm>
          <a:prstGeom prst="blockArc">
            <a:avLst>
              <a:gd name="adj1" fmla="val 11984017"/>
              <a:gd name="adj2" fmla="val 16463003"/>
              <a:gd name="adj3" fmla="val 4637"/>
            </a:avLst>
          </a:prstGeom>
          <a:solidFill>
            <a:schemeClr val="accent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Arc plein 7"/>
          <p:cNvSpPr/>
          <p:nvPr/>
        </p:nvSpPr>
        <p:spPr>
          <a:xfrm>
            <a:off x="1304324" y="1879494"/>
            <a:ext cx="3385942" cy="3631491"/>
          </a:xfrm>
          <a:prstGeom prst="blockArc">
            <a:avLst>
              <a:gd name="adj1" fmla="val 7667453"/>
              <a:gd name="adj2" fmla="val 11829328"/>
              <a:gd name="adj3" fmla="val 4637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Arc plein 8"/>
          <p:cNvSpPr/>
          <p:nvPr/>
        </p:nvSpPr>
        <p:spPr>
          <a:xfrm>
            <a:off x="1532379" y="2216579"/>
            <a:ext cx="3385942" cy="3385942"/>
          </a:xfrm>
          <a:prstGeom prst="blockArc">
            <a:avLst>
              <a:gd name="adj1" fmla="val 2788287"/>
              <a:gd name="adj2" fmla="val 8318987"/>
              <a:gd name="adj3" fmla="val 4637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Arc plein 9"/>
          <p:cNvSpPr/>
          <p:nvPr/>
        </p:nvSpPr>
        <p:spPr>
          <a:xfrm>
            <a:off x="1644952" y="2118907"/>
            <a:ext cx="3385942" cy="3385942"/>
          </a:xfrm>
          <a:prstGeom prst="blockArc">
            <a:avLst>
              <a:gd name="adj1" fmla="val 20941859"/>
              <a:gd name="adj2" fmla="val 3098212"/>
              <a:gd name="adj3" fmla="val 4637"/>
            </a:avLst>
          </a:prstGeom>
          <a:solidFill>
            <a:schemeClr val="accent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Arc plein 10"/>
          <p:cNvSpPr/>
          <p:nvPr/>
        </p:nvSpPr>
        <p:spPr>
          <a:xfrm>
            <a:off x="1634939" y="2061930"/>
            <a:ext cx="3385942" cy="3385942"/>
          </a:xfrm>
          <a:prstGeom prst="blockArc">
            <a:avLst>
              <a:gd name="adj1" fmla="val 15725018"/>
              <a:gd name="adj2" fmla="val 21062124"/>
              <a:gd name="adj3" fmla="val 4637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orme libre 11"/>
          <p:cNvSpPr/>
          <p:nvPr/>
        </p:nvSpPr>
        <p:spPr>
          <a:xfrm>
            <a:off x="2271716" y="3320019"/>
            <a:ext cx="1663112" cy="1309826"/>
          </a:xfrm>
          <a:custGeom>
            <a:avLst/>
            <a:gdLst>
              <a:gd name="connsiteX0" fmla="*/ 0 w 1520317"/>
              <a:gd name="connsiteY0" fmla="*/ 695202 h 1390403"/>
              <a:gd name="connsiteX1" fmla="*/ 760159 w 1520317"/>
              <a:gd name="connsiteY1" fmla="*/ 0 h 1390403"/>
              <a:gd name="connsiteX2" fmla="*/ 1520318 w 1520317"/>
              <a:gd name="connsiteY2" fmla="*/ 695202 h 1390403"/>
              <a:gd name="connsiteX3" fmla="*/ 760159 w 1520317"/>
              <a:gd name="connsiteY3" fmla="*/ 1390404 h 1390403"/>
              <a:gd name="connsiteX4" fmla="*/ 0 w 1520317"/>
              <a:gd name="connsiteY4" fmla="*/ 695202 h 139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317" h="1390403">
                <a:moveTo>
                  <a:pt x="0" y="695202"/>
                </a:moveTo>
                <a:cubicBezTo>
                  <a:pt x="0" y="311253"/>
                  <a:pt x="340335" y="0"/>
                  <a:pt x="760159" y="0"/>
                </a:cubicBezTo>
                <a:cubicBezTo>
                  <a:pt x="1179983" y="0"/>
                  <a:pt x="1520318" y="311253"/>
                  <a:pt x="1520318" y="695202"/>
                </a:cubicBezTo>
                <a:cubicBezTo>
                  <a:pt x="1520318" y="1079151"/>
                  <a:pt x="1179983" y="1390404"/>
                  <a:pt x="760159" y="1390404"/>
                </a:cubicBezTo>
                <a:cubicBezTo>
                  <a:pt x="340335" y="1390404"/>
                  <a:pt x="0" y="1079151"/>
                  <a:pt x="0" y="69520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0425" tIns="221400" rIns="240425" bIns="22140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/>
              <a:t>AMÉLIORATION DE LA QUALITÉ DES FORMATIONS</a:t>
            </a:r>
            <a:endParaRPr lang="fr-FR" sz="1400" b="1" kern="1200" dirty="0"/>
          </a:p>
        </p:txBody>
      </p:sp>
      <p:sp>
        <p:nvSpPr>
          <p:cNvPr id="13" name="Forme libre 12"/>
          <p:cNvSpPr/>
          <p:nvPr/>
        </p:nvSpPr>
        <p:spPr>
          <a:xfrm>
            <a:off x="2157469" y="1485092"/>
            <a:ext cx="1836000" cy="1656000"/>
          </a:xfrm>
          <a:custGeom>
            <a:avLst/>
            <a:gdLst>
              <a:gd name="connsiteX0" fmla="*/ 0 w 1885357"/>
              <a:gd name="connsiteY0" fmla="*/ 631849 h 1263697"/>
              <a:gd name="connsiteX1" fmla="*/ 942679 w 1885357"/>
              <a:gd name="connsiteY1" fmla="*/ 0 h 1263697"/>
              <a:gd name="connsiteX2" fmla="*/ 1885358 w 1885357"/>
              <a:gd name="connsiteY2" fmla="*/ 631849 h 1263697"/>
              <a:gd name="connsiteX3" fmla="*/ 942679 w 1885357"/>
              <a:gd name="connsiteY3" fmla="*/ 1263698 h 1263697"/>
              <a:gd name="connsiteX4" fmla="*/ 0 w 1885357"/>
              <a:gd name="connsiteY4" fmla="*/ 631849 h 126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357" h="1263697">
                <a:moveTo>
                  <a:pt x="0" y="631849"/>
                </a:moveTo>
                <a:cubicBezTo>
                  <a:pt x="0" y="282888"/>
                  <a:pt x="422052" y="0"/>
                  <a:pt x="942679" y="0"/>
                </a:cubicBezTo>
                <a:cubicBezTo>
                  <a:pt x="1463306" y="0"/>
                  <a:pt x="1885358" y="282888"/>
                  <a:pt x="1885358" y="631849"/>
                </a:cubicBezTo>
                <a:cubicBezTo>
                  <a:pt x="1885358" y="980810"/>
                  <a:pt x="1463306" y="1263698"/>
                  <a:pt x="942679" y="1263698"/>
                </a:cubicBezTo>
                <a:cubicBezTo>
                  <a:pt x="422052" y="1263698"/>
                  <a:pt x="0" y="980810"/>
                  <a:pt x="0" y="63184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884" tIns="202844" rIns="293884" bIns="20284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/>
              <a:t>CONNAISSANCE DES PUBLICS INSCRITS</a:t>
            </a:r>
            <a:endParaRPr lang="fr-FR" sz="1400" kern="1200" dirty="0"/>
          </a:p>
        </p:txBody>
      </p:sp>
      <p:sp>
        <p:nvSpPr>
          <p:cNvPr id="14" name="Forme libre 13"/>
          <p:cNvSpPr/>
          <p:nvPr/>
        </p:nvSpPr>
        <p:spPr>
          <a:xfrm>
            <a:off x="3968796" y="2665406"/>
            <a:ext cx="1836000" cy="1656000"/>
          </a:xfrm>
          <a:custGeom>
            <a:avLst/>
            <a:gdLst>
              <a:gd name="connsiteX0" fmla="*/ 0 w 1732502"/>
              <a:gd name="connsiteY0" fmla="*/ 729515 h 1459030"/>
              <a:gd name="connsiteX1" fmla="*/ 866251 w 1732502"/>
              <a:gd name="connsiteY1" fmla="*/ 0 h 1459030"/>
              <a:gd name="connsiteX2" fmla="*/ 1732502 w 1732502"/>
              <a:gd name="connsiteY2" fmla="*/ 729515 h 1459030"/>
              <a:gd name="connsiteX3" fmla="*/ 866251 w 1732502"/>
              <a:gd name="connsiteY3" fmla="*/ 1459030 h 1459030"/>
              <a:gd name="connsiteX4" fmla="*/ 0 w 1732502"/>
              <a:gd name="connsiteY4" fmla="*/ 729515 h 145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2502" h="1459030">
                <a:moveTo>
                  <a:pt x="0" y="729515"/>
                </a:moveTo>
                <a:cubicBezTo>
                  <a:pt x="0" y="326615"/>
                  <a:pt x="387834" y="0"/>
                  <a:pt x="866251" y="0"/>
                </a:cubicBezTo>
                <a:cubicBezTo>
                  <a:pt x="1344668" y="0"/>
                  <a:pt x="1732502" y="326615"/>
                  <a:pt x="1732502" y="729515"/>
                </a:cubicBezTo>
                <a:cubicBezTo>
                  <a:pt x="1732502" y="1132415"/>
                  <a:pt x="1344668" y="1459030"/>
                  <a:pt x="866251" y="1459030"/>
                </a:cubicBezTo>
                <a:cubicBezTo>
                  <a:pt x="387834" y="1459030"/>
                  <a:pt x="0" y="1132415"/>
                  <a:pt x="0" y="729515"/>
                </a:cubicBezTo>
                <a:close/>
              </a:path>
            </a:pathLst>
          </a:custGeom>
          <a:gradFill flip="none" rotWithShape="0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1499" tIns="231450" rIns="271499" bIns="23145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/>
              <a:t>RÉUSSITE DES ÉTUDIANTS</a:t>
            </a:r>
            <a:endParaRPr lang="fr-FR" sz="1400" b="1" kern="1200" dirty="0"/>
          </a:p>
        </p:txBody>
      </p:sp>
      <p:sp>
        <p:nvSpPr>
          <p:cNvPr id="15" name="Forme libre 14"/>
          <p:cNvSpPr/>
          <p:nvPr/>
        </p:nvSpPr>
        <p:spPr>
          <a:xfrm>
            <a:off x="3479580" y="4500333"/>
            <a:ext cx="1836000" cy="1656000"/>
          </a:xfrm>
          <a:custGeom>
            <a:avLst/>
            <a:gdLst>
              <a:gd name="connsiteX0" fmla="*/ 0 w 1769429"/>
              <a:gd name="connsiteY0" fmla="*/ 608217 h 1216434"/>
              <a:gd name="connsiteX1" fmla="*/ 884715 w 1769429"/>
              <a:gd name="connsiteY1" fmla="*/ 0 h 1216434"/>
              <a:gd name="connsiteX2" fmla="*/ 1769430 w 1769429"/>
              <a:gd name="connsiteY2" fmla="*/ 608217 h 1216434"/>
              <a:gd name="connsiteX3" fmla="*/ 884715 w 1769429"/>
              <a:gd name="connsiteY3" fmla="*/ 1216434 h 1216434"/>
              <a:gd name="connsiteX4" fmla="*/ 0 w 1769429"/>
              <a:gd name="connsiteY4" fmla="*/ 608217 h 121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429" h="1216434">
                <a:moveTo>
                  <a:pt x="0" y="608217"/>
                </a:moveTo>
                <a:cubicBezTo>
                  <a:pt x="0" y="272308"/>
                  <a:pt x="396100" y="0"/>
                  <a:pt x="884715" y="0"/>
                </a:cubicBezTo>
                <a:cubicBezTo>
                  <a:pt x="1373330" y="0"/>
                  <a:pt x="1769430" y="272308"/>
                  <a:pt x="1769430" y="608217"/>
                </a:cubicBezTo>
                <a:cubicBezTo>
                  <a:pt x="1769430" y="944126"/>
                  <a:pt x="1373330" y="1216434"/>
                  <a:pt x="884715" y="1216434"/>
                </a:cubicBezTo>
                <a:cubicBezTo>
                  <a:pt x="396100" y="1216434"/>
                  <a:pt x="0" y="944126"/>
                  <a:pt x="0" y="608217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907" tIns="195923" rIns="276907" bIns="19592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/>
              <a:t>EFE</a:t>
            </a:r>
            <a:r>
              <a:rPr lang="fr-FR" sz="1400" kern="1200" dirty="0" smtClean="0"/>
              <a:t>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kern="1200" dirty="0" smtClean="0"/>
              <a:t>par les étudiants, les enseignants, les stagiaires, les professionnel</a:t>
            </a:r>
            <a:r>
              <a:rPr lang="fr-FR" sz="1200" kern="1200" dirty="0" smtClean="0"/>
              <a:t>s</a:t>
            </a:r>
            <a:endParaRPr lang="fr-FR" sz="1200" kern="1200" dirty="0"/>
          </a:p>
        </p:txBody>
      </p:sp>
      <p:sp>
        <p:nvSpPr>
          <p:cNvPr id="16" name="Forme libre 15"/>
          <p:cNvSpPr/>
          <p:nvPr/>
        </p:nvSpPr>
        <p:spPr>
          <a:xfrm>
            <a:off x="875046" y="4500333"/>
            <a:ext cx="1836000" cy="1656000"/>
          </a:xfrm>
          <a:custGeom>
            <a:avLst/>
            <a:gdLst>
              <a:gd name="connsiteX0" fmla="*/ 0 w 1821249"/>
              <a:gd name="connsiteY0" fmla="*/ 642408 h 1284816"/>
              <a:gd name="connsiteX1" fmla="*/ 910625 w 1821249"/>
              <a:gd name="connsiteY1" fmla="*/ 0 h 1284816"/>
              <a:gd name="connsiteX2" fmla="*/ 1821250 w 1821249"/>
              <a:gd name="connsiteY2" fmla="*/ 642408 h 1284816"/>
              <a:gd name="connsiteX3" fmla="*/ 910625 w 1821249"/>
              <a:gd name="connsiteY3" fmla="*/ 1284816 h 1284816"/>
              <a:gd name="connsiteX4" fmla="*/ 0 w 1821249"/>
              <a:gd name="connsiteY4" fmla="*/ 642408 h 128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1249" h="1284816">
                <a:moveTo>
                  <a:pt x="0" y="642408"/>
                </a:moveTo>
                <a:cubicBezTo>
                  <a:pt x="0" y="287616"/>
                  <a:pt x="407701" y="0"/>
                  <a:pt x="910625" y="0"/>
                </a:cubicBezTo>
                <a:cubicBezTo>
                  <a:pt x="1413549" y="0"/>
                  <a:pt x="1821250" y="287616"/>
                  <a:pt x="1821250" y="642408"/>
                </a:cubicBezTo>
                <a:cubicBezTo>
                  <a:pt x="1821250" y="997200"/>
                  <a:pt x="1413549" y="1284816"/>
                  <a:pt x="910625" y="1284816"/>
                </a:cubicBezTo>
                <a:cubicBezTo>
                  <a:pt x="407701" y="1284816"/>
                  <a:pt x="0" y="997200"/>
                  <a:pt x="0" y="642408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96" tIns="205937" rIns="284496" bIns="205937" numCol="1" spcCol="1270" anchor="ctr" anchorCtr="0">
            <a:noAutofit/>
          </a:bodyPr>
          <a:lstStyle/>
          <a:p>
            <a:pPr lvl="0" algn="ctr" defTabSz="6223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FR" sz="1400" b="1" kern="1200" dirty="0" smtClean="0"/>
              <a:t>CONDITIONS D’EXERCICE DU MÉTIER</a:t>
            </a:r>
          </a:p>
          <a:p>
            <a:pPr lvl="0" algn="ctr" defTabSz="6223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FR" sz="1100" kern="1200" dirty="0" smtClean="0"/>
              <a:t>(Encadrement des étudiants, conditions matérielles, formation des EC, etc.)</a:t>
            </a:r>
            <a:endParaRPr lang="fr-FR" sz="1100" kern="1200" dirty="0"/>
          </a:p>
        </p:txBody>
      </p:sp>
      <p:sp>
        <p:nvSpPr>
          <p:cNvPr id="17" name="Forme libre 16"/>
          <p:cNvSpPr/>
          <p:nvPr/>
        </p:nvSpPr>
        <p:spPr>
          <a:xfrm>
            <a:off x="295596" y="2603048"/>
            <a:ext cx="1836000" cy="1656000"/>
          </a:xfrm>
          <a:custGeom>
            <a:avLst/>
            <a:gdLst>
              <a:gd name="connsiteX0" fmla="*/ 0 w 1689033"/>
              <a:gd name="connsiteY0" fmla="*/ 737561 h 1475122"/>
              <a:gd name="connsiteX1" fmla="*/ 844517 w 1689033"/>
              <a:gd name="connsiteY1" fmla="*/ 0 h 1475122"/>
              <a:gd name="connsiteX2" fmla="*/ 1689034 w 1689033"/>
              <a:gd name="connsiteY2" fmla="*/ 737561 h 1475122"/>
              <a:gd name="connsiteX3" fmla="*/ 844517 w 1689033"/>
              <a:gd name="connsiteY3" fmla="*/ 1475122 h 1475122"/>
              <a:gd name="connsiteX4" fmla="*/ 0 w 1689033"/>
              <a:gd name="connsiteY4" fmla="*/ 737561 h 147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033" h="1475122">
                <a:moveTo>
                  <a:pt x="0" y="737561"/>
                </a:moveTo>
                <a:cubicBezTo>
                  <a:pt x="0" y="330217"/>
                  <a:pt x="378103" y="0"/>
                  <a:pt x="844517" y="0"/>
                </a:cubicBezTo>
                <a:cubicBezTo>
                  <a:pt x="1310931" y="0"/>
                  <a:pt x="1689034" y="330217"/>
                  <a:pt x="1689034" y="737561"/>
                </a:cubicBezTo>
                <a:cubicBezTo>
                  <a:pt x="1689034" y="1144905"/>
                  <a:pt x="1310931" y="1475122"/>
                  <a:pt x="844517" y="1475122"/>
                </a:cubicBezTo>
                <a:cubicBezTo>
                  <a:pt x="378103" y="1475122"/>
                  <a:pt x="0" y="1144905"/>
                  <a:pt x="0" y="73756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133" tIns="233807" rIns="265133" bIns="23380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fr-FR" sz="1400" b="1" kern="1200" dirty="0" smtClean="0"/>
              <a:t>INSERTION DES DIPLÔMÉS ET POURSUITE DE CURSUS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fr-FR" sz="1400" b="1" kern="1200" dirty="0" smtClean="0"/>
              <a:t> </a:t>
            </a:r>
            <a:r>
              <a:rPr lang="fr-FR" sz="1100" kern="1200" dirty="0" smtClean="0"/>
              <a:t>(type de contrats, niveau des emplois, secteurs d’activités…)</a:t>
            </a:r>
            <a:endParaRPr lang="fr-FR" sz="1100" kern="1200" dirty="0"/>
          </a:p>
        </p:txBody>
      </p:sp>
      <p:sp>
        <p:nvSpPr>
          <p:cNvPr id="2" name="ZoneTexte 1"/>
          <p:cNvSpPr txBox="1"/>
          <p:nvPr/>
        </p:nvSpPr>
        <p:spPr>
          <a:xfrm>
            <a:off x="7098692" y="3022234"/>
            <a:ext cx="2380974" cy="8771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Création d’un Schéma directeur sur l’AQF</a:t>
            </a:r>
            <a:endParaRPr lang="fr-FR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6172425" y="3279601"/>
            <a:ext cx="824593" cy="362430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63698" y="266585"/>
            <a:ext cx="356188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"/>
                <a:cs typeface="Arial"/>
              </a:rPr>
              <a:t>5</a:t>
            </a:r>
            <a:endParaRPr lang="fr-FR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59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7043" y="1060280"/>
            <a:ext cx="9131968" cy="579772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fr-FR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FR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fr-FR" sz="1800" dirty="0"/>
          </a:p>
          <a:p>
            <a:pPr lvl="1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0" indent="0" algn="just">
              <a:buNone/>
            </a:pPr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 algn="just">
              <a:buNone/>
              <a:tabLst>
                <a:tab pos="715963" algn="l"/>
              </a:tabLst>
            </a:pPr>
            <a:endParaRPr lang="fr-FR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1" indent="0" algn="just">
              <a:buNone/>
            </a:pPr>
            <a:endParaRPr lang="fr-FR" sz="1800" dirty="0" smtClean="0"/>
          </a:p>
          <a:p>
            <a:pPr marL="457200" lvl="1" indent="0" algn="just">
              <a:buNone/>
            </a:pPr>
            <a:endParaRPr lang="fr-FR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fr-FR" sz="1800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-1" y="-22860"/>
            <a:ext cx="9904413" cy="982980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fr-FR" dirty="0">
                <a:solidFill>
                  <a:schemeClr val="bg1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OBJECTIFS DE LA DÉMARCHE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036" y="1514815"/>
            <a:ext cx="9131974" cy="15167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Connaissance </a:t>
            </a:r>
            <a:r>
              <a:rPr lang="fr-FR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 réussite des publics</a:t>
            </a:r>
          </a:p>
          <a:p>
            <a:pPr lvl="1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Évaluation </a:t>
            </a:r>
            <a:r>
              <a:rPr lang="fr-FR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 les étudiants</a:t>
            </a:r>
          </a:p>
          <a:p>
            <a:pPr lvl="1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Conditions </a:t>
            </a:r>
            <a:r>
              <a:rPr lang="fr-FR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d’exercice du métier</a:t>
            </a:r>
          </a:p>
          <a:p>
            <a:pPr lvl="1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Insertion </a:t>
            </a:r>
            <a:r>
              <a:rPr lang="fr-FR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et/ou poursuite d’études</a:t>
            </a:r>
          </a:p>
          <a:p>
            <a:pPr lvl="1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Dispositifs </a:t>
            </a:r>
            <a:r>
              <a:rPr lang="fr-FR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d’amélioration mis en place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7037" y="1149055"/>
            <a:ext cx="913197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dirty="0">
                <a:solidFill>
                  <a:schemeClr val="bg1"/>
                </a:solidFill>
              </a:rPr>
              <a:t>DISPOSER PAR FORMATION D’INDICATEURS ANNUELS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7036" y="3487239"/>
            <a:ext cx="9131974" cy="7105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l">
              <a:tabLst>
                <a:tab pos="715963" algn="l"/>
              </a:tabLst>
            </a:pPr>
            <a:r>
              <a:rPr lang="fr-FR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L’ensemble de ces indicateurs pourraient permettre de renseigner les dossiers de </a:t>
            </a:r>
            <a:r>
              <a:rPr lang="fr-FR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demandes d’accréditation.</a:t>
            </a:r>
            <a:endParaRPr lang="fr-FR" sz="18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7037" y="3121479"/>
            <a:ext cx="913197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dirty="0">
                <a:solidFill>
                  <a:schemeClr val="bg1"/>
                </a:solidFill>
              </a:rPr>
              <a:t>SUIVRE L’ÉVOLUTION DE CHAQUE FORMATION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7036" y="4714536"/>
            <a:ext cx="9131974" cy="7105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l">
              <a:tabLst>
                <a:tab pos="715963" algn="l"/>
              </a:tabLst>
            </a:pPr>
            <a:r>
              <a:rPr lang="fr-FR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 : organisation des enseignements, pratiques pédagogiques, week-end intégration, réseaux </a:t>
            </a:r>
            <a:r>
              <a:rPr lang="fr-FR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’anciens</a:t>
            </a:r>
            <a:r>
              <a:rPr lang="fr-FR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remise des diplômes, etc.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7037" y="4348776"/>
            <a:ext cx="913197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dirty="0">
                <a:solidFill>
                  <a:schemeClr val="bg1"/>
                </a:solidFill>
              </a:rPr>
              <a:t>PARTAGER ET DIFFUSER LES « BONNES PRATIQUES »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7037" y="5627030"/>
            <a:ext cx="913197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700" dirty="0">
                <a:solidFill>
                  <a:schemeClr val="bg1"/>
                </a:solidFill>
              </a:rPr>
              <a:t>CONTRIBUER À L’ÉVOLUTION DE L’OFFRE DE FORMATION ET AUX PRATIQUES D’ENSEIGNEMENT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63698" y="266585"/>
            <a:ext cx="356188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"/>
                <a:cs typeface="Arial"/>
              </a:rPr>
              <a:t>5</a:t>
            </a:r>
            <a:endParaRPr lang="fr-FR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54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ASTER" val="__part_0"/>
  <p:tag name="__PART_0" val="eyIkaWQiOiIxIiwiQ3VsdHVyZUluZm9OYW1lIjoiZnItRlIiLCJTdHlsZU5hbWUiOiJTdGFuZGFyZCIsIklzVGVtcGxhdGUiOmZhbHNlLCJWZXJzaW9uIjp7IiRpZCI6IjIiLCJWZXJzaW9uIjoiMy4wLjEiLCJPcmlnaW5hbEFzc2VtYmx5VmVyc2lvbiI6IjMuMDcuMDMuMDAiLCJFZGl0aW9uIjoiQmFzaWMiLCJJc1BsdXNFZGl0aW9uIjpmYWxzZX0sIkVmZmVjdCI6MSwiU3R5bGUiOnsiJGlkIjoiMyIsIlRpbWViYW5kU3R5bGUiOnsiJGlkIjoiNCIsIlNjYWxlTWFya2luZyI6MCwiU2hhcGUiOjAsIlNoYXBlU3R5bGUiOnsiJGlkIjoiNSIsIk1hcmdpbiI6eyIkaWQiOiI2IiwiVG9wIjowLCJMZWZ0IjoxMiwiUmlnaHQiOjEyLCJCb3R0b20iOjB9LCJQYWRkaW5nIjp7IiRpZCI6IjciLCJUb3AiOjUsIkxlZnQiOjAsIlJpZ2h0IjowLCJCb3R0b20iOjV9LCJCYWNrZ3JvdW5kIjp7IiRpZCI6IjgiLCJDb2xvciI6eyIkaWQiOiI5IiwiQSI6MjU1LCJSIjoxNzgsIkciOjE3OCwiQiI6MTc4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1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AsIkciOjAsIkIiOjB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MTkxLCJSIjoyNTUsIkciOjE5MiwiQiI6MH19LCJBcHBlbmRZZWFyT25ZZWFyQ2hhbmdlIjp0cnVlLCJFbGFwc2VkVGltZUZvcm1hdCI6MiwiVG9kYXlNYXJrZXJQb3NpdGlvbiI6MywiUXVpY2tQb3NpdGlvbiI6MSwiQWJzb2x1dGVQb3NpdGlvbiI6MjQw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E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vZC95eXl5IiwiU2VwYXJhdG9yIjoiLyIsIlVzZUludGVybmF0aW9uYWxEYXRlRm9ybWF0IjpmYWxzZX0sIklzVmlzaWJsZSI6dHJ1ZSwiUGFyZW50U3R5bGUiOm51bGx9LCJEZWZhdWx0VGFza1N0eWxlIjp7IiRpZCI6IjgwIiwiU2hhcGUiOjA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Nzc5Ljg3NSwiTWF4SGVpZ2h0IjoiSW5maW5pdHkiLCJTbWFydEZvcmVncm91bmRJc0FjdGl2ZSI6ZmFsc2UsIkhvcml6b250YWxBbGlnbm1lbnQiOjA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CwiRm9udE5hbWUiOiJDYWxpYnJpIiwiSXNCb2xkIjpmYWxzZSwiSXNJdGFsaWMiOmZhbHNlLCJJc1VuZGVybGluZWQiOmZhbHNlLCJQYXJlbnRTdHlsZSI6bnVsbH0sIkF1dG9TaXplIjowLCJGb3JlZ3JvdW5kIjp7IiRpZCI6IjExNiIsIkNvbG9yIjp7IiRpZCI6IjExNyIsIkEiOjI1NSwiUiI6MzEsIkciOjczLCJCIjoxMjZ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S9kL3l5eXkiLCJTZXBhcmF0b3IiOiIvIiwiVXNlSW50ZXJuYXRpb25hbERhdGVGb3JtYXQiOmZhbHNlfSwiSXNWaXNpYmxlIjp0cnVlLCJQYXJlbnRTdHlsZSI6bnVsbH0sIlNob3dFbGFwc2VkVGltZUdyYWRpZW50U3R5bGUiOmZhbHNlfSwiU2NhbGUiOnsiJGlkIjoiMTIyIiwiU3RhcnREYXRlIjoiMjAxNy0xMi0xMVQwMDowMDowMFoiLCJFbmREYXRlIjoiMjAxOC0xMC0zMVQyMzo1OTo1OS45OTlaIiwiRm9ybWF0IjoiTU1NIiwiVHlwZSI6MiwiQXV0b0RhdGVSYW5nZSI6dHJ1ZSwiV29ya2luZ0RheXMiOjMxLCJUb2RheU1hcmtlclRleHQiOiJBdWpvdXJkJ2h1aSIsIkF1dG9TY2FsZVR5cGUiOmZhbHNlfSwiTWlsZXN0b25lcyI6W3siJGlkIjoiMTIzIiwiRGF0ZSI6IjIwMTctMTItMTFUMjM6NTk6NTkuOTk5WiIsIlN0eWxlIjp7IiRpZCI6IjEyNCIsIlNoYXBlIjoyLCJDb25uZWN0b3JNYXJnaW4iOnsiJHJlZiI6IjU0In0sIkNvbm5lY3RvclN0eWxlIjp7IiRpZCI6IjEyNSIsIkxpbmVDb2xvciI6eyIkaWQiOiIxMjYiLCIkdHlwZSI6Ik5MUkUuQ29tbW9uLkRvbS5Tb2xpZENvbG9yQnJ1c2gsIE5MUkUuQ29tbW9uIiwiQ29sb3IiOnsiJGlkIjoiMTI3IiwiQSI6MTI3LCJSIjowLCJHIjoxMTQsIkIiOjE4OH19LCJMaW5lV2VpZ2h0IjoxLjAsIkxpbmVUeXBlIjowLCJQYXJlbnRTdHlsZSI6eyIkcmVmIjoiNTUifX0sIklzQmVsb3dUaW1lYmFuZCI6ZmFsc2UsIkhpZGVEYXRlIjpmYWxzZSwiU2hhcGVTaXplIjoxLCJTcGFjaW5nIjoxLjAsIlBhZGRpbmciOnsiJHJlZiI6IjU4In0sIlNoYXBlU3R5bGUiOnsiJGlkIjoiMTI4IiwiTWFyZ2luIjp7IiRyZWYiOiI2MCJ9LCJQYWRkaW5nIjp7IiRyZWYiOiI2MSJ9LCJCYWNrZ3JvdW5kIjp7IiRpZCI6IjEyOSIsIkNvbG9yIjp7IiRpZCI6IjEzMCIsIkEiOjI1NSwiUiI6MCwiRyI6MTE0LCJCIjoxODh9fSwiSXNWaXNpYmxlIjp0cnVlLCJXaWR0aCI6MTguMCwiSGVpZ2h0IjoyM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3IiwiTGluZUNvbG9yIjpudWxsLCJMaW5lV2VpZ2h0IjowLjAsIkxpbmVUeXBlIjowLCJQYXJlbnRTdHlsZSI6bnVsbH0sIlBhcmVudFN0eWxlIjp7IiRyZWYiOiI3MiJ9fSwiRGF0ZUZvcm1hdCI6eyIkcmVmIjoiNzkifSwiSXNWaXNpYmxlIjp0cnVlLCJQYXJlbnRTdHlsZSI6eyIkcmVmIjoiNTMifX0sIlBvc2l0aW9uIjp7IlJhdGlvIjoxLjAyMDM3NTU3MTU0NTI1OTQsIklzQ3VzdG9tIjp0cnVlfSwiSWQiOiIyNjk5NGQ5My1jZWJmLTQ0MTAtODg4My01YmQyYWUwYmVkY2UiLCJJbXBvcnRJZCI6bnVsbCwiVGl0bGUiOiJMMyIsIk5vdGUiOm51bGwsIkh5cGVybGluayI6bnVsbCwiSXNDaGFuZ2VkIjpmYWxzZSwiSXNOZXciOmZhbHNlfV0sIlRhc2tzIjpbeyIkaWQiOiIxMzgiLCJHcm91cE5hbWUiOm51bGwsIlN0YXJ0RGF0ZSI6IjIwMTctMTItMTFUMDA6MDA6MDBaIiwiRW5kRGF0ZSI6IjIwMTgtMDEtMzFUMjM6NTk6NTkuOTk5WiIsIlBlcmNlbnRhZ2VDb21wbGV0ZSI6bnVsbCwiU3R5bGUiOnsiJGlkIjoiMTM5IiwiU2hhcGUiOjAsIlNoYXBlVGhpY2tuZXNzIjoxLCJEdXJhdGlvbkZvcm1hdCI6MCwiSW5jbHVkZU5vbldvcmtpbmdEYXlzSW5EdXJhdGlvbiI6ZmFsc2UsIlBlcmNlbnRhZ2VDb21wbGV0ZVN0eWxlIjp7IiRpZCI6IjE0MCIsIkZvbnRTZXR0aW5ncyI6eyIkaWQiOiIxND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NDIiLCJMaW5lQ29sb3IiOm51bGwsIkxpbmVXZWlnaHQiOjAuMCwiTGluZVR5cGUiOjAsIlBhcmVudFN0eWxlIjpudWxsfSwiUGFyZW50U3R5bGUiOnsiJHJlZiI6IjgxIn19LCJEdXJhdGlvblN0eWxlIjp7IiRpZCI6IjE0MyIsIkZvbnRTZXR0aW5ncyI6eyIkaWQiOiIxNDQ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NDUiLCJMaW5lQ29sb3IiOm51bGwsIkxpbmVXZWlnaHQiOjAuMCwiTGluZVR5cGUiOjAsIlBhcmVudFN0eWxlIjpudWxsfSwiUGFyZW50U3R5bGUiOnsiJHJlZiI6Ijg4In19LCJIb3Jpem9udGFsQ29ubmVjdG9yU3R5bGUiOnsiJGlkIjoiMTQ2IiwiTGluZUNvbG9yIjp7IiRyZWYiOiI5NiJ9LCJMaW5lV2VpZ2h0IjoxLjAsIkxpbmVUeXBlIjowLCJQYXJlbnRTdHlsZSI6eyIkcmVmIjoiOTUifX0sIlZlcnRpY2FsQ29ubmVjdG9yU3R5bGUiOnsiJGlkIjoiMTQ3IiwiTGluZUNvbG9yIjp7IiRyZWYiOiI5OSJ9LCJMaW5lV2VpZ2h0IjowLjAsIkxpbmVUeXBlIjowLCJQYXJlbnRTdHlsZSI6eyIkcmVmIjoiOTgifX0sIk1hcmdpbiI6bnVsbCwiU3RhcnREYXRlUG9zaXRpb24iOjQsIkVuZERhdGVQb3NpdGlvbiI6NCwiVGl0bGVQb3NpdGlvbiI6NSwiRHVyYXRpb25Qb3NpdGlvbiI6NiwiUGVyY2VudGFnZUNvbXBsZXRlZFBvc2l0aW9uIjo2LCJTcGFjaW5nIjo1LCJJc0JlbG93VGltZWJhbmQiOnRydWUsIlBlcmNlbnRhZ2VDb21wbGV0ZVNoYXBlT3BhY2l0eSI6MzUsIlNoYXBlU3R5bGUiOnsiJGlkIjoiMTQ4IiwiTWFyZ2luIjp7IiRyZWYiOiIxMDIifSwiUGFkZGluZyI6eyIkcmVmIjoiMTAzIn0sIkJhY2tncm91bmQiOnsiJGlkIjoiMTQ5IiwiQ29sb3IiOnsiJGlkIjoiMTUwIiwiQSI6MjU1LCJSIjo3NSwiRyI6MTcyLCJCIjoxOTh9fSwiSXNWaXNpYmxlIjp0cnVlLCJXaWR0aCI6MC4wLCJIZWlnaHQiOjE2LjAsIkJvcmRlclN0eWxlIjp7IiRpZCI6IjE1MSIsIkxpbmVDb2xvciI6eyIkcmVmIjoiMTA1In0sIkxpbmVXZWlnaHQiOjAuMCwiTGluZVR5cGUiOjAsIlBhcmVudFN0eWxlIjp7IiRyZWYiOiIxMDQifX0sIlBhcmVudFN0eWxlIjp7IiRyZWYiOiIxMDEifX0sIlRpdGxlU3R5bGUiOnsiJGlkIjoiMTUyIiwiRm9udFNldHRpbmdzIjp7IiRpZCI6IjE1MyIsIkZvbnRTaXplIjoxMSwiRm9udE5hbWUiOiJDYWxpYnJpIiwiSXNCb2xkIjp0cnVlLCJJc0l0YWxpYyI6ZmFsc2UsIklzVW5kZXJsaW5lZCI6ZmFsc2UsIlBhcmVudFN0eWxlIjp7IiRyZWYiOiIxMDgifX0sIkF1dG9TaXplIjoyLCJGb3JlZ3JvdW5kIjp7IiRyZWYiOiIxMDkifSwiTWF4V2lkdGgiOjY5LjM5NDAxMjQ1MTE3MTg3NS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U0IiwiTGluZUNvbG9yIjpudWxsLCJMaW5lV2VpZ2h0IjowLjAsIkxpbmVUeXBlIjowLCJQYXJlbnRTdHlsZSI6bnVsbH0sIlBhcmVudFN0eWxlIjp7IiRyZWYiOiIxMDcifX0sIkRhdGVTdHlsZSI6eyIkaWQiOiIxNTUiLCJGb250U2V0dGluZ3MiOnsiJGlkIjoiMTU2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NTciLCJMaW5lQ29sb3IiOm51bGwsIkxpbmVXZWlnaHQiOjAuMCwiTGluZVR5cGUiOjAsIlBhcmVudFN0eWxlIjpudWxsfSwiUGFyZW50U3R5bGUiOnsiJHJlZiI6IjExNCJ9fSwiRGF0ZUZvcm1hdCI6eyIkaWQiOiIxNTgiLCJGb3JtYXRTdHJpbmciOiJkZGQsIE1NTSBkLCB5eXl5IiwiU2VwYXJhdG9yIjoiLyIsIlVzZUludGVybmF0aW9uYWxEYXRlRm9ybWF0IjpmYWxzZX0sIklzVmlzaWJsZSI6dHJ1ZSwiUGFyZW50U3R5bGUiOnsiJHJlZiI6IjgwIn19LCJJbmRleCI6MSwiSWQiOiIwYWU4YmExYy05YTA1LTQ5YzItYWIzMS0yNGNkODM3M2UxOWQiLCJJbXBvcnRJZCI6bnVsbCwiVGl0bGUiOiJNaXNlIMOgIGpvdXIgZGVzIHF1ZXN0aW9ubmFpcmVzIiwiTm90ZSI6bnVsbCwiSHlwZXJsaW5rIjpudWxsLCJJc0NoYW5nZWQiOmZhbHNlLCJJc05ldyI6ZmFsc2V9LHsiJGlkIjoiMTU5IiwiR3JvdXBOYW1lIjpudWxsLCJTdGFydERhdGUiOiIyMDE4LTAyLTEyVDAwOjAwOjAwWiIsIkVuZERhdGUiOiIyMDE4LTAzLTMwVDIzOjU5OjU5Ljk5OVoiLCJQZXJjZW50YWdlQ29tcGxldGUiOm51bGwsIlN0eWxlIjp7IiRpZCI6IjE2MCIsIlNoYXBlIjowLCJTaGFwZVRoaWNrbmVzcyI6MSwiRHVyYXRpb25Gb3JtYXQiOjAsIkluY2x1ZGVOb25Xb3JraW5nRGF5c0luRHVyYXRpb24iOmZhbHNlLCJQZXJjZW50YWdlQ29tcGxldGVTdHlsZSI6eyIkaWQiOiIxNjEiLCJGb250U2V0dGluZ3MiOnsiJGlkIjoiMTY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YzIiwiTGluZUNvbG9yIjpudWxsLCJMaW5lV2VpZ2h0IjowLjAsIkxpbmVUeXBlIjowLCJQYXJlbnRTdHlsZSI6bnVsbH0sIlBhcmVudFN0eWxlIjp7IiRyZWYiOiI4MSJ9fSwiRHVyYXRpb25TdHlsZSI6eyIkaWQiOiIxNjQiLCJGb250U2V0dGluZ3MiOnsiJGlkIjoiMTY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Y2IiwiTGluZUNvbG9yIjpudWxsLCJMaW5lV2VpZ2h0IjowLjAsIkxpbmVUeXBlIjowLCJQYXJlbnRTdHlsZSI6bnVsbH0sIlBhcmVudFN0eWxlIjp7IiRyZWYiOiI4OCJ9fSwiSG9yaXpvbnRhbENvbm5lY3RvclN0eWxlIjp7IiRpZCI6IjE2NyIsIkxpbmVDb2xvciI6eyIkcmVmIjoiOTYifSwiTGluZVdlaWdodCI6MS4wLCJMaW5lVHlwZSI6MCwiUGFyZW50U3R5bGUiOnsiJHJlZiI6Ijk1In19LCJWZXJ0aWNhbENvbm5lY3RvclN0eWxlIjp7IiRpZCI6IjE2OCIsIkxpbmVDb2xvciI6eyIkcmVmIjoiOTkifSwiTGluZVdlaWdodCI6MC4wLCJMaW5lVHlwZSI6MCwiUGFyZW50U3R5bGUiOnsiJHJlZiI6Ijk4In1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E2OSIsIk1hcmdpbiI6eyIkcmVmIjoiMTAyIn0sIlBhZGRpbmciOnsiJHJlZiI6IjEwMyJ9LCJCYWNrZ3JvdW5kIjp7IiRpZCI6IjE3MCIsIkNvbG9yIjp7IiRpZCI6IjE3MSIsIkEiOjI1NSwiUiI6NzUsIkciOjE3MiwiQiI6MTk4fX0sIklzVmlzaWJsZSI6dHJ1ZSwiV2lkdGgiOjAuMCwiSGVpZ2h0IjoxNi4wLCJCb3JkZXJTdHlsZSI6eyIkaWQiOiIxNzIiLCJMaW5lQ29sb3IiOnsiJHJlZiI6IjEwNSJ9LCJMaW5lV2VpZ2h0IjowLjAsIkxpbmVUeXBlIjowLCJQYXJlbnRTdHlsZSI6eyIkcmVmIjoiMTA0In19LCJQYXJlbnRTdHlsZSI6eyIkcmVmIjoiMTAxIn19LCJUaXRsZVN0eWxlIjp7IiRpZCI6IjE3MyIsIkZvbnRTZXR0aW5ncyI6eyIkaWQiOiIxNzQiLCJGb250U2l6ZSI6MTEsIkZvbnROYW1lIjoiQ2FsaWJyaSIsIklzQm9sZCI6dHJ1ZSwiSXNJdGFsaWMiOmZhbHNlLCJJc1VuZGVybGluZWQiOmZhbHNlLCJQYXJlbnRTdHlsZSI6eyIkcmVmIjoiMTA4In19LCJBdXRvU2l6ZSI6MiwiRm9yZWdyb3VuZCI6eyIkcmVmIjoiMTA5In0sIk1heFdpZHRoIjo4Ny42MDgxMDg1MjA1MDc4MTM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3NSIsIkxpbmVDb2xvciI6bnVsbCwiTGluZVdlaWdodCI6MC4wLCJMaW5lVHlwZSI6MCwiUGFyZW50U3R5bGUiOm51bGx9LCJQYXJlbnRTdHlsZSI6eyIkcmVmIjoiMTA3In19LCJEYXRlU3R5bGUiOnsiJGlkIjoiMTc2IiwiRm9udFNldHRpbmdzIjp7IiRpZCI6IjE3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Tc4IiwiTGluZUNvbG9yIjpudWxsLCJMaW5lV2VpZ2h0IjowLjAsIkxpbmVUeXBlIjowLCJQYXJlbnRTdHlsZSI6bnVsbH0sIlBhcmVudFN0eWxlIjp7IiRyZWYiOiIxMTQifX0sIkRhdGVGb3JtYXQiOnsiJGlkIjoiMTc5IiwiRm9ybWF0U3RyaW5nIjoiZGRkLCBNTU0gZCwgeXl5eSIsIlNlcGFyYXRvciI6Ii8iLCJVc2VJbnRlcm5hdGlvbmFsRGF0ZUZvcm1hdCI6ZmFsc2V9LCJJc1Zpc2libGUiOnRydWUsIlBhcmVudFN0eWxlIjp7IiRyZWYiOiI4MCJ9fSwiSW5kZXgiOjIsIklkIjoiYTgxNTljMWItYWY1MS00Y2YwLTgwMmMtNDgwODA3ZDQ4YThjIiwiSW1wb3J0SWQiOm51bGwsIlRpdGxlIjoiUGFzc2F0aW9uIGVucXXDqnRlIEwzIiwiTm90ZSI6bnVsbCwiSHlwZXJsaW5rIjpudWxsLCJJc0NoYW5nZWQiOmZhbHNlLCJJc05ldyI6ZmFsc2V9LHsiJGlkIjoiMTgwIiwiR3JvdXBOYW1lIjpudWxsLCJTdGFydERhdGUiOiIyMDE4LTA0LTAyVDAwOjAwOjAwWiIsIkVuZERhdGUiOiIyMDE4LTA1LTExVDIzOjU5OjU5Ljk5OVoiLCJQZXJjZW50YWdlQ29tcGxldGUiOm51bGwsIlN0eWxlIjp7IiRpZCI6IjE4MSIsIlNoYXBlIjowLCJTaGFwZVRoaWNrbmVzcyI6MSwiRHVyYXRpb25Gb3JtYXQiOjAsIkluY2x1ZGVOb25Xb3JraW5nRGF5c0luRHVyYXRpb24iOmZhbHNlLCJQZXJjZW50YWdlQ29tcGxldGVTdHlsZSI6eyIkaWQiOiIxODIiLCJGb250U2V0dGluZ3MiOnsiJGlkIjoiMTgz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g0IiwiTGluZUNvbG9yIjpudWxsLCJMaW5lV2VpZ2h0IjowLjAsIkxpbmVUeXBlIjowLCJQYXJlbnRTdHlsZSI6bnVsbH0sIlBhcmVudFN0eWxlIjp7IiRyZWYiOiI4MSJ9fSwiRHVyYXRpb25TdHlsZSI6eyIkaWQiOiIxODUiLCJGb250U2V0dGluZ3MiOnsiJGlkIjoiMTg2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g3IiwiTGluZUNvbG9yIjpudWxsLCJMaW5lV2VpZ2h0IjowLjAsIkxpbmVUeXBlIjowLCJQYXJlbnRTdHlsZSI6bnVsbH0sIlBhcmVudFN0eWxlIjp7IiRyZWYiOiI4OCJ9fSwiSG9yaXpvbnRhbENvbm5lY3RvclN0eWxlIjp7IiRpZCI6IjE4OCIsIkxpbmVDb2xvciI6eyIkcmVmIjoiOTYifSwiTGluZVdlaWdodCI6MS4wLCJMaW5lVHlwZSI6MCwiUGFyZW50U3R5bGUiOnsiJHJlZiI6Ijk1In19LCJWZXJ0aWNhbENvbm5lY3RvclN0eWxlIjp7IiRpZCI6IjE4OSIsIkxpbmVDb2xvciI6eyIkcmVmIjoiOTkifSwiTGluZVdlaWdodCI6MC4wLCJMaW5lVHlwZSI6MCwiUGFyZW50U3R5bGUiOnsiJHJlZiI6Ijk4In1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E5MCIsIk1hcmdpbiI6eyIkcmVmIjoiMTAyIn0sIlBhZGRpbmciOnsiJHJlZiI6IjEwMyJ9LCJCYWNrZ3JvdW5kIjp7IiRpZCI6IjE5MSIsIkNvbG9yIjp7IiRpZCI6IjE5MiIsIkEiOjI1NSwiUiI6NzUsIkciOjE3MiwiQiI6MTk4fX0sIklzVmlzaWJsZSI6dHJ1ZSwiV2lkdGgiOjAuMCwiSGVpZ2h0IjoxNi4wLCJCb3JkZXJTdHlsZSI6eyIkaWQiOiIxOTMiLCJMaW5lQ29sb3IiOnsiJHJlZiI6IjEwNSJ9LCJMaW5lV2VpZ2h0IjowLjAsIkxpbmVUeXBlIjowLCJQYXJlbnRTdHlsZSI6eyIkcmVmIjoiMTA0In19LCJQYXJlbnRTdHlsZSI6eyIkcmVmIjoiMTAxIn19LCJUaXRsZVN0eWxlIjp7IiRpZCI6IjE5NCIsIkZvbnRTZXR0aW5ncyI6eyIkaWQiOiIxOTUiLCJGb250U2l6ZSI6MTEsIkZvbnROYW1lIjoiQ2FsaWJyaSIsIklzQm9sZCI6dHJ1ZSwiSXNJdGFsaWMiOmZhbHNlLCJJc1VuZGVybGluZWQiOmZhbHNlLCJQYXJlbnRTdHlsZSI6eyIkcmVmIjoiMTA4In19LCJBdXRvU2l6ZSI6MCwiRm9yZWdyb3VuZCI6eyIkcmVmIjoiMTA5In0sIk1heFdpZHRoIjo3NzkuODc1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OTYiLCJMaW5lQ29sb3IiOm51bGwsIkxpbmVXZWlnaHQiOjAuMCwiTGluZVR5cGUiOjAsIlBhcmVudFN0eWxlIjpudWxsfSwiUGFyZW50U3R5bGUiOnsiJHJlZiI6IjEwNyJ9fSwiRGF0ZVN0eWxlIjp7IiRpZCI6IjE5NyIsIkZvbnRTZXR0aW5ncyI6eyIkaWQiOiIxOTg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E5OSIsIkxpbmVDb2xvciI6bnVsbCwiTGluZVdlaWdodCI6MC4wLCJMaW5lVHlwZSI6MCwiUGFyZW50U3R5bGUiOm51bGx9LCJQYXJlbnRTdHlsZSI6eyIkcmVmIjoiMTE0In19LCJEYXRlRm9ybWF0Ijp7IiRpZCI6IjIwMCIsIkZvcm1hdFN0cmluZyI6ImRkZCwgTU1NIGQsIHl5eXkiLCJTZXBhcmF0b3IiOiIvIiwiVXNlSW50ZXJuYXRpb25hbERhdGVGb3JtYXQiOmZhbHNlfSwiSXNWaXNpYmxlIjp0cnVlLCJQYXJlbnRTdHlsZSI6eyIkcmVmIjoiODAifX0sIkluZGV4IjozLCJJZCI6ImFkYjMzMzA2LWQyMTEtNGExYi1hYWQ3LTRlMTU1MjdlMTZjMiIsIkltcG9ydElkIjpudWxsLCJUaXRsZSI6IlRyYWl0ZW1lbnQgZGVzIHLDqXBvbnNlcyIsIk5vdGUiOm51bGwsIkh5cGVybGluayI6bnVsbCwiSXNDaGFuZ2VkIjpmYWxzZSwiSXNOZXciOmZhbHNlfSx7IiRpZCI6IjIwMSIsIkdyb3VwTmFtZSI6bnVsbCwiU3RhcnREYXRlIjoiMjAxOC0wNy0wMlQwMDowMDowMFoiLCJFbmREYXRlIjoiMjAxOC0wOS0wN1QyMzo1OTo1OS45OTlaIiwiUGVyY2VudGFnZUNvbXBsZXRlIjpudWxsLCJTdHlsZSI6eyIkaWQiOiIyMDIiLCJTaGFwZSI6MCwiU2hhcGVUaGlja25lc3MiOjEsIkR1cmF0aW9uRm9ybWF0IjowLCJJbmNsdWRlTm9uV29ya2luZ0RheXNJbkR1cmF0aW9uIjpmYWxzZSwiUGVyY2VudGFnZUNvbXBsZXRlU3R5bGUiOnsiJGlkIjoiMjAzIiwiRm9udFNldHRpbmdzIjp7IiRpZCI6IjIwN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wNSIsIkxpbmVDb2xvciI6bnVsbCwiTGluZVdlaWdodCI6MC4wLCJMaW5lVHlwZSI6MCwiUGFyZW50U3R5bGUiOm51bGx9LCJQYXJlbnRTdHlsZSI6eyIkcmVmIjoiODEifX0sIkR1cmF0aW9uU3R5bGUiOnsiJGlkIjoiMjA2IiwiRm9udFNldHRpbmdzIjp7IiRpZCI6IjIwNy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wOCIsIkxpbmVDb2xvciI6bnVsbCwiTGluZVdlaWdodCI6MC4wLCJMaW5lVHlwZSI6MCwiUGFyZW50U3R5bGUiOm51bGx9LCJQYXJlbnRTdHlsZSI6eyIkcmVmIjoiODgifX0sIkhvcml6b250YWxDb25uZWN0b3JTdHlsZSI6eyIkaWQiOiIyMDkiLCJMaW5lQ29sb3IiOnsiJHJlZiI6Ijk2In0sIkxpbmVXZWlnaHQiOjEuMCwiTGluZVR5cGUiOjAsIlBhcmVudFN0eWxlIjp7IiRyZWYiOiI5NSJ9fSwiVmVydGljYWxDb25uZWN0b3JTdHlsZSI6eyIkaWQiOiIyMTA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yMTEiLCJNYXJnaW4iOnsiJHJlZiI6IjEwMiJ9LCJQYWRkaW5nIjp7IiRyZWYiOiIxMDMifSwiQmFja2dyb3VuZCI6eyIkaWQiOiIyMTIiLCJDb2xvciI6eyIkaWQiOiIyMTMiLCJBIjoyNTUsIlIiOjc1LCJHIjoxNzIsIkIiOjE5OH19LCJJc1Zpc2libGUiOnRydWUsIldpZHRoIjowLjAsIkhlaWdodCI6MTYuMCwiQm9yZGVyU3R5bGUiOnsiJGlkIjoiMjE0IiwiTGluZUNvbG9yIjp7IiRyZWYiOiIxMDUifSwiTGluZVdlaWdodCI6MC4wLCJMaW5lVHlwZSI6MCwiUGFyZW50U3R5bGUiOnsiJHJlZiI6IjEwNCJ9fSwiUGFyZW50U3R5bGUiOnsiJHJlZiI6IjEwMSJ9fSwiVGl0bGVTdHlsZSI6eyIkaWQiOiIyMTUiLCJGb250U2V0dGluZ3MiOnsiJGlkIjoiMjE2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xNyIsIkxpbmVDb2xvciI6bnVsbCwiTGluZVdlaWdodCI6MC4wLCJMaW5lVHlwZSI6MCwiUGFyZW50U3R5bGUiOm51bGx9LCJQYXJlbnRTdHlsZSI6eyIkcmVmIjoiMTA3In19LCJEYXRlU3R5bGUiOnsiJGlkIjoiMjE4IiwiRm9udFNldHRpbmdzIjp7IiRpZCI6IjIxO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IwIiwiTGluZUNvbG9yIjpudWxsLCJMaW5lV2VpZ2h0IjowLjAsIkxpbmVUeXBlIjowLCJQYXJlbnRTdHlsZSI6bnVsbH0sIlBhcmVudFN0eWxlIjp7IiRyZWYiOiIxMTQifX0sIkRhdGVGb3JtYXQiOnsiJGlkIjoiMjIxIiwiRm9ybWF0U3RyaW5nIjoiZGRkLCBNTU0gZCwgeXl5eSIsIlNlcGFyYXRvciI6Ii8iLCJVc2VJbnRlcm5hdGlvbmFsRGF0ZUZvcm1hdCI6ZmFsc2V9LCJJc1Zpc2libGUiOnRydWUsIlBhcmVudFN0eWxlIjp7IiRyZWYiOiI4MCJ9fSwiSW5kZXgiOjQsIklkIjoiMGQ1NDIwNzEtNjM0My00Njc1LWI0ODgtYjBjNjE4YzFhNDM3IiwiSW1wb3J0SWQiOm51bGwsIlRpdGxlIjoiUsOpYWxpc2F0aW9uIGRlcyBmaWNoZXMgcGFyIGZvcm1hdGlvbiAiLCJOb3RlIjpudWxsLCJIeXBlcmxpbmsiOm51bGwsIklzQ2hhbmdlZCI6ZmFsc2UsIklzTmV3IjpmYWxzZX0seyIkaWQiOiIyMjIiLCJHcm91cE5hbWUiOm51bGwsIlN0YXJ0RGF0ZSI6IjIwMTgtMTAtMjJUMDA6MDA6MDBaIiwiRW5kRGF0ZSI6IjIwMTgtMTAtMzFUMjM6NTk6NTkuOTk5WiIsIlBlcmNlbnRhZ2VDb21wbGV0ZSI6bnVsbCwiU3R5bGUiOnsiJGlkIjoiMjIzIiwiU2hhcGUiOjAsIlNoYXBlVGhpY2tuZXNzIjoxLCJEdXJhdGlvbkZvcm1hdCI6MCwiSW5jbHVkZU5vbldvcmtpbmdEYXlzSW5EdXJhdGlvbiI6ZmFsc2UsIlBlcmNlbnRhZ2VDb21wbGV0ZVN0eWxlIjp7IiRpZCI6IjIyNCIsIkZvbnRTZXR0aW5ncyI6eyIkaWQiOiIyMjU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jYiLCJMaW5lQ29sb3IiOm51bGwsIkxpbmVXZWlnaHQiOjAuMCwiTGluZVR5cGUiOjAsIlBhcmVudFN0eWxlIjpudWxsfSwiUGFyZW50U3R5bGUiOnsiJHJlZiI6IjgxIn19LCJEdXJhdGlvblN0eWxlIjp7IiRpZCI6IjIyNyIsIkZvbnRTZXR0aW5ncyI6eyIkaWQiOiIyMjg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jkiLCJMaW5lQ29sb3IiOm51bGwsIkxpbmVXZWlnaHQiOjAuMCwiTGluZVR5cGUiOjAsIlBhcmVudFN0eWxlIjpudWxsfSwiUGFyZW50U3R5bGUiOnsiJHJlZiI6Ijg4In19LCJIb3Jpem9udGFsQ29ubmVjdG9yU3R5bGUiOnsiJGlkIjoiMjMwIiwiTGluZUNvbG9yIjp7IiRyZWYiOiI5NiJ9LCJMaW5lV2VpZ2h0IjoxLjAsIkxpbmVUeXBlIjowLCJQYXJlbnRTdHlsZSI6eyIkcmVmIjoiOTUifX0sIlZlcnRpY2FsQ29ubmVjdG9yU3R5bGUiOnsiJGlkIjoiMjMxIiwiTGluZUNvbG9yIjp7IiRyZWYiOiI5OSJ9LCJMaW5lV2VpZ2h0IjowLjAsIkxpbmVUeXBlIjowLCJQYXJlbnRTdHlsZSI6eyIkcmVmIjoiOTgifX0sIk1hcmdpbiI6bnVsbCwiU3RhcnREYXRlUG9zaXRpb24iOjQsIkVuZERhdGVQb3NpdGlvbiI6NCwiVGl0bGVQb3NpdGlvbiI6NSwiRHVyYXRpb25Qb3NpdGlvbiI6NiwiUGVyY2VudGFnZUNvbXBsZXRlZFBvc2l0aW9uIjo2LCJTcGFjaW5nIjo1LCJJc0JlbG93VGltZWJhbmQiOnRydWUsIlBlcmNlbnRhZ2VDb21wbGV0ZVNoYXBlT3BhY2l0eSI6MzUsIlNoYXBlU3R5bGUiOnsiJGlkIjoiMjMyIiwiTWFyZ2luIjp7IiRyZWYiOiIxMDIifSwiUGFkZGluZyI6eyIkcmVmIjoiMTAzIn0sIkJhY2tncm91bmQiOnsiJGlkIjoiMjMzIiwiQ29sb3IiOnsiJGlkIjoiMjM0IiwiQSI6MjU1LCJSIjo3NSwiRyI6MTcyLCJCIjoxOTh9fSwiSXNWaXNpYmxlIjp0cnVlLCJXaWR0aCI6MC4wLCJIZWlnaHQiOjE2LjAsIkJvcmRlclN0eWxlIjp7IiRpZCI6IjIzNSIsIkxpbmVDb2xvciI6eyIkcmVmIjoiMTA1In0sIkxpbmVXZWlnaHQiOjAuMCwiTGluZVR5cGUiOjAsIlBhcmVudFN0eWxlIjp7IiRyZWYiOiIxMDQifX0sIlBhcmVudFN0eWxlIjp7IiRyZWYiOiIxMDEifX0sIlRpdGxlU3R5bGUiOnsiJGlkIjoiMjM2IiwiRm9udFNldHRpbmdzIjp7IiRpZCI6IjIzNy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zgiLCJMaW5lQ29sb3IiOm51bGwsIkxpbmVXZWlnaHQiOjAuMCwiTGluZVR5cGUiOjAsIlBhcmVudFN0eWxlIjpudWxsfSwiUGFyZW50U3R5bGUiOnsiJHJlZiI6IjEwNyJ9fSwiRGF0ZVN0eWxlIjp7IiRpZCI6IjIzOSIsIkZvbnRTZXR0aW5ncyI6eyIkaWQiOiIyNDA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0MSIsIkxpbmVDb2xvciI6bnVsbCwiTGluZVdlaWdodCI6MC4wLCJMaW5lVHlwZSI6MCwiUGFyZW50U3R5bGUiOm51bGx9LCJQYXJlbnRTdHlsZSI6eyIkcmVmIjoiMTE0In19LCJEYXRlRm9ybWF0Ijp7IiRyZWYiOiIxMjEifSwiSXNWaXNpYmxlIjp0cnVlLCJQYXJlbnRTdHlsZSI6eyIkcmVmIjoiODAifX0sIkluZGV4Ijo1LCJJZCI6IjIwNmM0YWQ1LTk1OTQtNGNjZC05ZDNkLWI4MDczZjA3NGU4YiIsIkltcG9ydElkIjpudWxsLCJUaXRsZSI6IkRpZmZ1c2lvbiBkZXMgZmljaGVzIGZvcm1hdGlvbiIsIk5vdGUiOm51bGwsIkh5cGVybGluayI6bnVsbCwiSXNDaGFuZ2VkIjpmYWxzZSwiSXNOZXciOmZhbHNlfSx7IiRpZCI6IjI0MiIsIkdyb3VwTmFtZSI6bnVsbCwiU3RhcnREYXRlIjoiMjAxNy0xMi0xMVQwMDowMDowMFoiLCJFbmREYXRlIjoiMjAxOC0wMS0zMVQyMzo1OTo1OS45OTlaIiwiUGVyY2VudGFnZUNvbXBsZXRlIjpudWxsLCJTdHlsZSI6eyIkaWQiOiIyNDMiLCJTaGFwZSI6MCwiU2hhcGVUaGlja25lc3MiOjEsIkR1cmF0aW9uRm9ybWF0IjowLCJJbmNsdWRlTm9uV29ya2luZ0RheXNJbkR1cmF0aW9uIjpmYWxzZSwiUGVyY2VudGFnZUNvbXBsZXRlU3R5bGUiOnsiJGlkIjoiMjQ0IiwiRm9udFNldHRpbmdzIjp7IiRpZCI6IjI0N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0NiIsIkxpbmVDb2xvciI6bnVsbCwiTGluZVdlaWdodCI6MC4wLCJMaW5lVHlwZSI6MCwiUGFyZW50U3R5bGUiOm51bGx9LCJQYXJlbnRTdHlsZSI6eyIkcmVmIjoiODEifX0sIkR1cmF0aW9uU3R5bGUiOnsiJGlkIjoiMjQ3IiwiRm9udFNldHRpbmdzIjp7IiRpZCI6IjI0O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0OSIsIkxpbmVDb2xvciI6bnVsbCwiTGluZVdlaWdodCI6MC4wLCJMaW5lVHlwZSI6MCwiUGFyZW50U3R5bGUiOm51bGx9LCJQYXJlbnRTdHlsZSI6eyIkcmVmIjoiODgifX0sIkhvcml6b250YWxDb25uZWN0b3JTdHlsZSI6eyIkaWQiOiIyNTAiLCJMaW5lQ29sb3IiOnsiJHJlZiI6Ijk2In0sIkxpbmVXZWlnaHQiOjEuMCwiTGluZVR5cGUiOjAsIlBhcmVudFN0eWxlIjp7IiRyZWYiOiI5NSJ9fSwiVmVydGljYWxDb25uZWN0b3JTdHlsZSI6eyIkaWQiOiIyNTE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yNTIiLCJNYXJnaW4iOnsiJHJlZiI6IjEwMiJ9LCJQYWRkaW5nIjp7IiRyZWYiOiIxMDMifSwiQmFja2dyb3VuZCI6eyIkaWQiOiIyNTMiLCJDb2xvciI6eyIkaWQiOiIyNTQiLCJBIjoyNTUsIlIiOjE1NSwiRyI6MTg3LCJCIjo4OX19LCJJc1Zpc2libGUiOnRydWUsIldpZHRoIjowLjAsIkhlaWdodCI6MTYuMCwiQm9yZGVyU3R5bGUiOnsiJGlkIjoiMjU1IiwiTGluZUNvbG9yIjp7IiRyZWYiOiIxMDUifSwiTGluZVdlaWdodCI6MC4wLCJMaW5lVHlwZSI6MCwiUGFyZW50U3R5bGUiOnsiJHJlZiI6IjEwNCJ9fSwiUGFyZW50U3R5bGUiOnsiJHJlZiI6IjEwMSJ9fSwiVGl0bGVTdHlsZSI6eyIkaWQiOiIyNTYiLCJGb250U2V0dGluZ3MiOnsiJGlkIjoiMjU3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1OCIsIkxpbmVDb2xvciI6bnVsbCwiTGluZVdlaWdodCI6MC4wLCJMaW5lVHlwZSI6MCwiUGFyZW50U3R5bGUiOm51bGx9LCJQYXJlbnRTdHlsZSI6eyIkcmVmIjoiMTA3In19LCJEYXRlU3R5bGUiOnsiJGlkIjoiMjU5IiwiRm9udFNldHRpbmdzIjp7IiRpZCI6IjI2M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YxIiwiTGluZUNvbG9yIjpudWxsLCJMaW5lV2VpZ2h0IjowLjAsIkxpbmVUeXBlIjowLCJQYXJlbnRTdHlsZSI6bnVsbH0sIlBhcmVudFN0eWxlIjp7IiRyZWYiOiIxMTQifX0sIkRhdGVGb3JtYXQiOnsiJHJlZiI6IjEyMSJ9LCJJc1Zpc2libGUiOnRydWUsIlBhcmVudFN0eWxlIjp7IiRyZWYiOiI4MCJ9fSwiSW5kZXgiOjYsIklkIjoiOWE0Nzg2ZWYtMzZmYS00Yzk1LThhODktYWE3MzQ0ZTBlZTc5IiwiSW1wb3J0SWQiOm51bGwsIlRpdGxlIjoiTWlzZSDDoCBqb3VyIGRlcyBxdWVzdGlvbm5haXJlcyIsIk5vdGUiOm51bGwsIkh5cGVybGluayI6bnVsbCwiSXNDaGFuZ2VkIjpmYWxzZSwiSXNOZXciOmZhbHNlfSx7IiRpZCI6IjI2MiIsIkdyb3VwTmFtZSI6bnVsbCwiU3RhcnREYXRlIjoiMjAxOC0wMy0wNVQwMDowMDowMFoiLCJFbmREYXRlIjoiMjAxOC0wNC0xNlQyMzo1OTo1OS45OTlaIiwiUGVyY2VudGFnZUNvbXBsZXRlIjpudWxsLCJTdHlsZSI6eyIkaWQiOiIyNjMiLCJTaGFwZSI6MCwiU2hhcGVUaGlja25lc3MiOjEsIkR1cmF0aW9uRm9ybWF0IjowLCJJbmNsdWRlTm9uV29ya2luZ0RheXNJbkR1cmF0aW9uIjpmYWxzZSwiUGVyY2VudGFnZUNvbXBsZXRlU3R5bGUiOnsiJGlkIjoiMjY0IiwiRm9udFNldHRpbmdzIjp7IiRpZCI6IjI2N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2NiIsIkxpbmVDb2xvciI6bnVsbCwiTGluZVdlaWdodCI6MC4wLCJMaW5lVHlwZSI6MCwiUGFyZW50U3R5bGUiOm51bGx9LCJQYXJlbnRTdHlsZSI6eyIkcmVmIjoiODEifX0sIkR1cmF0aW9uU3R5bGUiOnsiJGlkIjoiMjY3IiwiRm9udFNldHRpbmdzIjp7IiRpZCI6IjI2O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2OSIsIkxpbmVDb2xvciI6bnVsbCwiTGluZVdlaWdodCI6MC4wLCJMaW5lVHlwZSI6MCwiUGFyZW50U3R5bGUiOm51bGx9LCJQYXJlbnRTdHlsZSI6eyIkcmVmIjoiODgifX0sIkhvcml6b250YWxDb25uZWN0b3JTdHlsZSI6eyIkaWQiOiIyNzAiLCJMaW5lQ29sb3IiOnsiJHJlZiI6Ijk2In0sIkxpbmVXZWlnaHQiOjEuMCwiTGluZVR5cGUiOjAsIlBhcmVudFN0eWxlIjp7IiRyZWYiOiI5NSJ9fSwiVmVydGljYWxDb25uZWN0b3JTdHlsZSI6eyIkaWQiOiIyNzE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yNzIiLCJNYXJnaW4iOnsiJHJlZiI6IjEwMiJ9LCJQYWRkaW5nIjp7IiRyZWYiOiIxMDMifSwiQmFja2dyb3VuZCI6eyIkaWQiOiIyNzMiLCJDb2xvciI6eyIkaWQiOiIyNzQiLCJBIjoyNTUsIlIiOjE1NSwiRyI6MTg3LCJCIjo4OX19LCJJc1Zpc2libGUiOnRydWUsIldpZHRoIjowLjAsIkhlaWdodCI6MTYuMCwiQm9yZGVyU3R5bGUiOnsiJGlkIjoiMjc1IiwiTGluZUNvbG9yIjp7IiRyZWYiOiIxMDUifSwiTGluZVdlaWdodCI6MC4wLCJMaW5lVHlwZSI6MCwiUGFyZW50U3R5bGUiOnsiJHJlZiI6IjEwNCJ9fSwiUGFyZW50U3R5bGUiOnsiJHJlZiI6IjEwMSJ9fSwiVGl0bGVTdHlsZSI6eyIkaWQiOiIyNzYiLCJGb250U2V0dGluZ3MiOnsiJGlkIjoiMjc3IiwiRm9udFNpemUiOjExLCJGb250TmFtZSI6IkNhbGlicmkiLCJJc0JvbGQiOnRydWUsIklzSXRhbGljIjpmYWxzZSwiSXNVbmRlcmxpbmVkIjpmYWxzZSwiUGFyZW50U3R5bGUiOnsiJHJlZiI6IjEwOCJ9fSwiQXV0b1NpemUiOjAsIkZvcmVncm91bmQiOnsiJHJlZiI6IjEwOSJ9LCJNYXhXaWR0aCI6Nzc5Ljg3NS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c4IiwiTGluZUNvbG9yIjpudWxsLCJMaW5lV2VpZ2h0IjowLjAsIkxpbmVUeXBlIjowLCJQYXJlbnRTdHlsZSI6bnVsbH0sIlBhcmVudFN0eWxlIjp7IiRyZWYiOiIxMDcifX0sIkRhdGVTdHlsZSI6eyIkaWQiOiIyNzkiLCJGb250U2V0dGluZ3MiOnsiJGlkIjoiMjgw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ODEiLCJMaW5lQ29sb3IiOm51bGwsIkxpbmVXZWlnaHQiOjAuMCwiTGluZVR5cGUiOjAsIlBhcmVudFN0eWxlIjpudWxsfSwiUGFyZW50U3R5bGUiOnsiJHJlZiI6IjExNCJ9fSwiRGF0ZUZvcm1hdCI6eyIkaWQiOiIyODIiLCJGb3JtYXRTdHJpbmciOiJkZGQsIE1NTSBkLCB5eXl5IiwiU2VwYXJhdG9yIjoiLyIsIlVzZUludGVybmF0aW9uYWxEYXRlRm9ybWF0IjpmYWxzZX0sIklzVmlzaWJsZSI6dHJ1ZSwiUGFyZW50U3R5bGUiOnsiJHJlZiI6IjgwIn19LCJJbmRleCI6NywiSWQiOiJjMjA5MjhlMy0yOWM5LTQ0OGEtYmRiYS1mNjRlZTVmNGMxMzUiLCJJbXBvcnRJZCI6bnVsbCwiVGl0bGUiOiJQYXNzYXRpb24gZW5xdcOqdGUgTFAiLCJOb3RlIjpudWxsLCJIeXBlcmxpbmsiOm51bGwsIklzQ2hhbmdlZCI6ZmFsc2UsIklzTmV3IjpmYWxzZX0seyIkaWQiOiIyODMiLCJHcm91cE5hbWUiOm51bGwsIlN0YXJ0RGF0ZSI6IjIwMTgtMDUtMjFUMDA6MDA6MDBaIiwiRW5kRGF0ZSI6IjIwMTgtMDYtMjlUMjM6NTk6NTkuOTk5WiIsIlBlcmNlbnRhZ2VDb21wbGV0ZSI6bnVsbCwiU3R5bGUiOnsiJGlkIjoiMjg0IiwiU2hhcGUiOjAsIlNoYXBlVGhpY2tuZXNzIjoxLCJEdXJhdGlvbkZvcm1hdCI6MCwiSW5jbHVkZU5vbldvcmtpbmdEYXlzSW5EdXJhdGlvbiI6ZmFsc2UsIlBlcmNlbnRhZ2VDb21wbGV0ZVN0eWxlIjp7IiRpZCI6IjI4NSIsIkZvbnRTZXR0aW5ncyI6eyIkaWQiOiIy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DciLCJMaW5lQ29sb3IiOm51bGwsIkxpbmVXZWlnaHQiOjAuMCwiTGluZVR5cGUiOjAsIlBhcmVudFN0eWxlIjpudWxsfSwiUGFyZW50U3R5bGUiOnsiJHJlZiI6IjgxIn19LCJEdXJhdGlvblN0eWxlIjp7IiRpZCI6IjI4OCIsIkZvbnRTZXR0aW5ncyI6eyIkaWQiOiIy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OTAiLCJMaW5lQ29sb3IiOm51bGwsIkxpbmVXZWlnaHQiOjAuMCwiTGluZVR5cGUiOjAsIlBhcmVudFN0eWxlIjpudWxsfSwiUGFyZW50U3R5bGUiOnsiJHJlZiI6Ijg4In19LCJIb3Jpem9udGFsQ29ubmVjdG9yU3R5bGUiOnsiJGlkIjoiMjkxIiwiTGluZUNvbG9yIjp7IiRyZWYiOiI5NiJ9LCJMaW5lV2VpZ2h0IjoxLjAsIkxpbmVUeXBlIjowLCJQYXJlbnRTdHlsZSI6eyIkcmVmIjoiOTUifX0sIlZlcnRpY2FsQ29ubmVjdG9yU3R5bGUiOnsiJGlkIjoiMjkyIiwiTGluZUNvbG9yIjp7IiRyZWYiOiI5OSJ9LCJMaW5lV2VpZ2h0IjowLjAsIkxpbmVUeXBlIjowLCJQYXJlbnRTdHlsZSI6eyIkcmVmIjoiOTgifX0sIk1hcmdpbiI6bnVsbCwiU3RhcnREYXRlUG9zaXRpb24iOjQsIkVuZERhdGVQb3NpdGlvbiI6NCwiVGl0bGVQb3NpdGlvbiI6NSwiRHVyYXRpb25Qb3NpdGlvbiI6NiwiUGVyY2VudGFnZUNvbXBsZXRlZFBvc2l0aW9uIjo2LCJTcGFjaW5nIjo1LCJJc0JlbG93VGltZWJhbmQiOnRydWUsIlBlcmNlbnRhZ2VDb21wbGV0ZVNoYXBlT3BhY2l0eSI6MzUsIlNoYXBlU3R5bGUiOnsiJGlkIjoiMjkzIiwiTWFyZ2luIjp7IiRyZWYiOiIxMDIifSwiUGFkZGluZyI6eyIkcmVmIjoiMTAzIn0sIkJhY2tncm91bmQiOnsiJGlkIjoiMjk0IiwiQ29sb3IiOnsiJGlkIjoiMjk1IiwiQSI6MjU1LCJSIjoxNTUsIkciOjE4NywiQiI6ODl9fSwiSXNWaXNpYmxlIjp0cnVlLCJXaWR0aCI6MC4wLCJIZWlnaHQiOjE2LjAsIkJvcmRlclN0eWxlIjp7IiRpZCI6IjI5NiIsIkxpbmVDb2xvciI6eyIkcmVmIjoiMTA1In0sIkxpbmVXZWlnaHQiOjAuMCwiTGluZVR5cGUiOjAsIlBhcmVudFN0eWxlIjp7IiRyZWYiOiIxMDQifX0sIlBhcmVudFN0eWxlIjp7IiRyZWYiOiIxMDEifX0sIlRpdGxlU3R5bGUiOnsiJGlkIjoiMjk3IiwiRm9udFNldHRpbmdzIjp7IiRpZCI6IjI5OCIsIkZvbnRTaXplIjoxMSwiRm9udE5hbWUiOiJDYWxpYnJpIiwiSXNCb2xkIjp0cnVlLCJJc0l0YWxpYyI6ZmFsc2UsIklzVW5kZXJsaW5lZCI6ZmFsc2UsIlBhcmVudFN0eWxlIjp7IiRyZWYiOiIxMDgifX0sIkF1dG9TaXplIjowLCJGb3JlZ3JvdW5kIjp7IiRyZWYiOiIxMDkifSwiTWF4V2lkdGgiOjc3OS44NzU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5OSIsIkxpbmVDb2xvciI6bnVsbCwiTGluZVdlaWdodCI6MC4wLCJMaW5lVHlwZSI6MCwiUGFyZW50U3R5bGUiOm51bGx9LCJQYXJlbnRTdHlsZSI6eyIkcmVmIjoiMTA3In19LCJEYXRlU3R5bGUiOnsiJGlkIjoiMzAwIiwiRm9udFNldHRpbmdzIjp7IiRpZCI6IjMw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AyIiwiTGluZUNvbG9yIjpudWxsLCJMaW5lV2VpZ2h0IjowLjAsIkxpbmVUeXBlIjowLCJQYXJlbnRTdHlsZSI6bnVsbH0sIlBhcmVudFN0eWxlIjp7IiRyZWYiOiIxMTQifX0sIkRhdGVGb3JtYXQiOnsiJGlkIjoiMzAzIiwiRm9ybWF0U3RyaW5nIjoiZGRkLCBNTU0gZCwgeXl5eSIsIlNlcGFyYXRvciI6Ii8iLCJVc2VJbnRlcm5hdGlvbmFsRGF0ZUZvcm1hdCI6ZmFsc2V9LCJJc1Zpc2libGUiOnRydWUsIlBhcmVudFN0eWxlIjp7IiRyZWYiOiI4MCJ9fSwiSW5kZXgiOjgsIklkIjoiNGJmZDM1NGYtZDUyZi00Mjc2LTkxODEtN2ZmMjYyYWY4ZTI5IiwiSW1wb3J0SWQiOm51bGwsIlRpdGxlIjoiVHJhaXRlbWVudCBkZXMgcsOpcG9uc2VzIiwiTm90ZSI6bnVsbCwiSHlwZXJsaW5rIjpudWxsLCJJc0NoYW5nZWQiOmZhbHNlLCJJc05ldyI6ZmFsc2V9LHsiJGlkIjoiMzA0IiwiR3JvdXBOYW1lIjpudWxsLCJTdGFydERhdGUiOiIyMDE4LTA5LTA4VDAwOjAwOjAwWiIsIkVuZERhdGUiOiIyMDE4LTA5LTE1VDIzOjU5OjU5Ljk5OVoiLCJQZXJjZW50YWdlQ29tcGxldGUiOm51bGwsIlN0eWxlIjp7IiRpZCI6IjMwNSIsIlNoYXBlIjowLCJTaGFwZVRoaWNrbmVzcyI6MSwiRHVyYXRpb25Gb3JtYXQiOjAsIkluY2x1ZGVOb25Xb3JraW5nRGF5c0luRHVyYXRpb24iOmZhbHNlLCJQZXJjZW50YWdlQ29tcGxldGVTdHlsZSI6eyIkaWQiOiIzMDYiLCJGb250U2V0dGluZ3MiOnsiJGlkIjoiMzA3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A4IiwiTGluZUNvbG9yIjpudWxsLCJMaW5lV2VpZ2h0IjowLjAsIkxpbmVUeXBlIjowLCJQYXJlbnRTdHlsZSI6bnVsbH0sIlBhcmVudFN0eWxlIjp7IiRyZWYiOiI4MSJ9fSwiRHVyYXRpb25TdHlsZSI6eyIkaWQiOiIzMDkiLCJGb250U2V0dGluZ3MiOnsiJGlkIjoiMzEw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ExIiwiTGluZUNvbG9yIjpudWxsLCJMaW5lV2VpZ2h0IjowLjAsIkxpbmVUeXBlIjowLCJQYXJlbnRTdHlsZSI6bnVsbH0sIlBhcmVudFN0eWxlIjp7IiRyZWYiOiI4OCJ9fSwiSG9yaXpvbnRhbENvbm5lY3RvclN0eWxlIjp7IiRpZCI6IjMxMiIsIkxpbmVDb2xvciI6eyIkcmVmIjoiOTYifSwiTGluZVdlaWdodCI6MS4wLCJMaW5lVHlwZSI6MCwiUGFyZW50U3R5bGUiOnsiJHJlZiI6Ijk1In19LCJWZXJ0aWNhbENvbm5lY3RvclN0eWxlIjp7IiRpZCI6IjMxMyIsIkxpbmVDb2xvciI6eyIkcmVmIjoiOTkifSwiTGluZVdlaWdodCI6MC4wLCJMaW5lVHlwZSI6MCwiUGFyZW50U3R5bGUiOnsiJHJlZiI6Ijk4In1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MxNCIsIk1hcmdpbiI6eyIkcmVmIjoiMTAyIn0sIlBhZGRpbmciOnsiJHJlZiI6IjEwMyJ9LCJCYWNrZ3JvdW5kIjp7IiRpZCI6IjMxNSIsIkNvbG9yIjp7IiRpZCI6IjMxNiIsIkEiOjI1NSwiUiI6MTU1LCJHIjoxODcsIkIiOjg5fX0sIklzVmlzaWJsZSI6dHJ1ZSwiV2lkdGgiOjAuMCwiSGVpZ2h0IjoxNi4wLCJCb3JkZXJTdHlsZSI6eyIkaWQiOiIzMTciLCJMaW5lQ29sb3IiOnsiJHJlZiI6IjEwNSJ9LCJMaW5lV2VpZ2h0IjowLjAsIkxpbmVUeXBlIjowLCJQYXJlbnRTdHlsZSI6eyIkcmVmIjoiMTA0In19LCJQYXJlbnRTdHlsZSI6eyIkcmVmIjoiMTAxIn19LCJUaXRsZVN0eWxlIjp7IiRpZCI6IjMxOCIsIkZvbnRTZXR0aW5ncyI6eyIkaWQiOiIzMTk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IwIiwiTGluZUNvbG9yIjpudWxsLCJMaW5lV2VpZ2h0IjowLjAsIkxpbmVUeXBlIjowLCJQYXJlbnRTdHlsZSI6bnVsbH0sIlBhcmVudFN0eWxlIjp7IiRyZWYiOiIxMDcifX0sIkRhdGVTdHlsZSI6eyIkaWQiOiIzMjEiLCJGb250U2V0dGluZ3MiOnsiJGlkIjoiMzIy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MjMiLCJMaW5lQ29sb3IiOm51bGwsIkxpbmVXZWlnaHQiOjAuMCwiTGluZVR5cGUiOjAsIlBhcmVudFN0eWxlIjpudWxsfSwiUGFyZW50U3R5bGUiOnsiJHJlZiI6IjExNCJ9fSwiRGF0ZUZvcm1hdCI6eyIkaWQiOiIzMjQiLCJGb3JtYXRTdHJpbmciOiJkZGQsIE1NTSBkLCB5eXl5IiwiU2VwYXJhdG9yIjoiLyIsIlVzZUludGVybmF0aW9uYWxEYXRlRm9ybWF0IjpmYWxzZX0sIklzVmlzaWJsZSI6dHJ1ZSwiUGFyZW50U3R5bGUiOnsiJHJlZiI6IjgwIn19LCJJbmRleCI6OSwiSWQiOiIzMDc5MmQwNS0yMzUyLTQ0MzUtOTdmNy05NTdhMTFiZmIxYWUiLCJJbXBvcnRJZCI6bnVsbCwiVGl0bGUiOiJSw6lhbGlzYXRpb24gZGVzIGZpY2hlcyBwYXIgZm9ybWF0aW9uICIsIk5vdGUiOm51bGwsIkh5cGVybGluayI6bnVsbCwiSXNDaGFuZ2VkIjpmYWxzZSwiSXNOZXciOmZhbHNlfSx7IiRpZCI6IjMyNSIsIkdyb3VwTmFtZSI6bnVsbCwiU3RhcnREYXRlIjoiMjAxOC0xMC0yMlQwMDowMDowMFoiLCJFbmREYXRlIjoiMjAxOC0xMC0zMVQyMzo1OTo1OS45OTlaIiwiUGVyY2VudGFnZUNvbXBsZXRlIjpudWxsLCJTdHlsZSI6eyIkaWQiOiIzMjYiLCJTaGFwZSI6MCwiU2hhcGVUaGlja25lc3MiOjEsIkR1cmF0aW9uRm9ybWF0IjowLCJJbmNsdWRlTm9uV29ya2luZ0RheXNJbkR1cmF0aW9uIjpmYWxzZSwiUGVyY2VudGFnZUNvbXBsZXRlU3R5bGUiOnsiJGlkIjoiMzI3IiwiRm9udFNldHRpbmdzIjp7IiRpZCI6IjMyO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OSIsIkxpbmVDb2xvciI6bnVsbCwiTGluZVdlaWdodCI6MC4wLCJMaW5lVHlwZSI6MCwiUGFyZW50U3R5bGUiOm51bGx9LCJQYXJlbnRTdHlsZSI6eyIkcmVmIjoiODEifX0sIkR1cmF0aW9uU3R5bGUiOnsiJGlkIjoiMzMwIiwiRm9udFNldHRpbmdzIjp7IiRpZCI6IjMzM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zMiIsIkxpbmVDb2xvciI6bnVsbCwiTGluZVdlaWdodCI6MC4wLCJMaW5lVHlwZSI6MCwiUGFyZW50U3R5bGUiOm51bGx9LCJQYXJlbnRTdHlsZSI6eyIkcmVmIjoiODgifX0sIkhvcml6b250YWxDb25uZWN0b3JTdHlsZSI6eyIkaWQiOiIzMzMiLCJMaW5lQ29sb3IiOnsiJHJlZiI6Ijk2In0sIkxpbmVXZWlnaHQiOjEuMCwiTGluZVR5cGUiOjAsIlBhcmVudFN0eWxlIjp7IiRyZWYiOiI5NSJ9fSwiVmVydGljYWxDb25uZWN0b3JTdHlsZSI6eyIkaWQiOiIzMzQ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zMzUiLCJNYXJnaW4iOnsiJHJlZiI6IjEwMiJ9LCJQYWRkaW5nIjp7IiRyZWYiOiIxMDMifSwiQmFja2dyb3VuZCI6eyIkaWQiOiIzMzYiLCJDb2xvciI6eyIkaWQiOiIzMzciLCJBIjoyNTUsIlIiOjE1NSwiRyI6MTg3LCJCIjo4OX19LCJJc1Zpc2libGUiOnRydWUsIldpZHRoIjowLjAsIkhlaWdodCI6MTYuMCwiQm9yZGVyU3R5bGUiOnsiJGlkIjoiMzM4IiwiTGluZUNvbG9yIjp7IiRyZWYiOiIxMDUifSwiTGluZVdlaWdodCI6MC4wLCJMaW5lVHlwZSI6MCwiUGFyZW50U3R5bGUiOnsiJHJlZiI6IjEwNCJ9fSwiUGFyZW50U3R5bGUiOnsiJHJlZiI6IjEwMSJ9fSwiVGl0bGVTdHlsZSI6eyIkaWQiOiIzMzkiLCJGb250U2V0dGluZ3MiOnsiJGlkIjoiMzQw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0MSIsIkxpbmVDb2xvciI6bnVsbCwiTGluZVdlaWdodCI6MC4wLCJMaW5lVHlwZSI6MCwiUGFyZW50U3R5bGUiOm51bGx9LCJQYXJlbnRTdHlsZSI6eyIkcmVmIjoiMTA3In19LCJEYXRlU3R5bGUiOnsiJGlkIjoiMzQyIiwiRm9udFNldHRpbmdzIjp7IiRpZCI6IjM0M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Q0IiwiTGluZUNvbG9yIjpudWxsLCJMaW5lV2VpZ2h0IjowLjAsIkxpbmVUeXBlIjowLCJQYXJlbnRTdHlsZSI6bnVsbH0sIlBhcmVudFN0eWxlIjp7IiRyZWYiOiIxMTQifX0sIkRhdGVGb3JtYXQiOnsiJHJlZiI6IjEyMSJ9LCJJc1Zpc2libGUiOnRydWUsIlBhcmVudFN0eWxlIjp7IiRyZWYiOiI4MCJ9fSwiSW5kZXgiOjEwLCJJZCI6IjJkNWE5ZDljLTVjNGEtNDAyNi1iZGM3LWExZDIxYTIwYWJlMyIsIkltcG9ydElkIjpudWxsLCJUaXRsZSI6IkRpZmZ1c2lvbiBkZXMgZmljaGVzIGZvcm1hdGlvbiIsIk5vdGUiOm51bGwsIkh5cGVybGluayI6bnVsbCwiSXNDaGFuZ2VkIjpmYWxzZSwiSXNOZXciOmZhbHNlfSx7IiRpZCI6IjM0NSIsIkdyb3VwTmFtZSI6bnVsbCwiU3RhcnREYXRlIjoiMjAxNy0xMi0xMVQwMDowMDowMFoiLCJFbmREYXRlIjoiMjAxOC0wMS0zMVQyMzo1OTo1OS45OTlaIiwiUGVyY2VudGFnZUNvbXBsZXRlIjpudWxsLCJTdHlsZSI6eyIkaWQiOiIzNDYiLCJTaGFwZSI6MCwiU2hhcGVUaGlja25lc3MiOjEsIkR1cmF0aW9uRm9ybWF0IjowLCJJbmNsdWRlTm9uV29ya2luZ0RheXNJbkR1cmF0aW9uIjpmYWxzZSwiUGVyY2VudGFnZUNvbXBsZXRlU3R5bGUiOnsiJGlkIjoiMzQ3IiwiRm9udFNldHRpbmdzIjp7IiRpZCI6IjM0O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0OSIsIkxpbmVDb2xvciI6bnVsbCwiTGluZVdlaWdodCI6MC4wLCJMaW5lVHlwZSI6MCwiUGFyZW50U3R5bGUiOm51bGx9LCJQYXJlbnRTdHlsZSI6eyIkcmVmIjoiODEifX0sIkR1cmF0aW9uU3R5bGUiOnsiJGlkIjoiMzUwIiwiRm9udFNldHRpbmdzIjp7IiRpZCI6IjM1M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1MiIsIkxpbmVDb2xvciI6bnVsbCwiTGluZVdlaWdodCI6MC4wLCJMaW5lVHlwZSI6MCwiUGFyZW50U3R5bGUiOm51bGx9LCJQYXJlbnRTdHlsZSI6eyIkcmVmIjoiODgifX0sIkhvcml6b250YWxDb25uZWN0b3JTdHlsZSI6eyIkaWQiOiIzNTMiLCJMaW5lQ29sb3IiOnsiJHJlZiI6Ijk2In0sIkxpbmVXZWlnaHQiOjEuMCwiTGluZVR5cGUiOjAsIlBhcmVudFN0eWxlIjp7IiRyZWYiOiI5NSJ9fSwiVmVydGljYWxDb25uZWN0b3JTdHlsZSI6eyIkaWQiOiIzNTQ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zNTUiLCJNYXJnaW4iOnsiJHJlZiI6IjEwMiJ9LCJQYWRkaW5nIjp7IiRyZWYiOiIxMDMifSwiQmFja2dyb3VuZCI6eyIkaWQiOiIzNTYiLCJDb2xvciI6eyIkaWQiOiIzNTciLCJBIjoyNTUsIlIiOjI1NCwiRyI6MTg2LCJCIjoxMH19LCJJc1Zpc2libGUiOnRydWUsIldpZHRoIjowLjAsIkhlaWdodCI6MTYuMCwiQm9yZGVyU3R5bGUiOnsiJGlkIjoiMzU4IiwiTGluZUNvbG9yIjp7IiRyZWYiOiIxMDUifSwiTGluZVdlaWdodCI6MC4wLCJMaW5lVHlwZSI6MCwiUGFyZW50U3R5bGUiOnsiJHJlZiI6IjEwNCJ9fSwiUGFyZW50U3R5bGUiOnsiJHJlZiI6IjEwMSJ9fSwiVGl0bGVTdHlsZSI6eyIkaWQiOiIzNTkiLCJGb250U2V0dGluZ3MiOnsiJGlkIjoiMzYwIiwiRm9udFNpemUiOjExLCJGb250TmFtZSI6IkNhbGlicmkiLCJJc0JvbGQiOnRydWUsIklzSXRhbGljIjpmYWxzZSwiSXNVbmRlcmxpbmVkIjpmYWxzZSwiUGFyZW50U3R5bGUiOnsiJHJlZiI6IjEwOCJ9fSwiQXV0b1NpemUiOjIsIkZvcmVncm91bmQiOnsiJHJlZiI6IjEwOSJ9LCJNYXhXaWR0aCI6ODY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YxIiwiTGluZUNvbG9yIjpudWxsLCJMaW5lV2VpZ2h0IjowLjAsIkxpbmVUeXBlIjowLCJQYXJlbnRTdHlsZSI6bnVsbH0sIlBhcmVudFN0eWxlIjp7IiRyZWYiOiIxMDcifX0sIkRhdGVTdHlsZSI6eyIkaWQiOiIzNjIiLCJGb250U2V0dGluZ3MiOnsiJGlkIjoiMzYz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NjQiLCJMaW5lQ29sb3IiOm51bGwsIkxpbmVXZWlnaHQiOjAuMCwiTGluZVR5cGUiOjAsIlBhcmVudFN0eWxlIjpudWxsfSwiUGFyZW50U3R5bGUiOnsiJHJlZiI6IjExNCJ9fSwiRGF0ZUZvcm1hdCI6eyIkaWQiOiIzNjUiLCJGb3JtYXRTdHJpbmciOiJkZGQsIE1NTSBkLCB5eXl5IiwiU2VwYXJhdG9yIjoiLyIsIlVzZUludGVybmF0aW9uYWxEYXRlRm9ybWF0IjpmYWxzZX0sIklzVmlzaWJsZSI6dHJ1ZSwiUGFyZW50U3R5bGUiOnsiJHJlZiI6IjgwIn19LCJJbmRleCI6MTEsIklkIjoiZmVhOWRjZWItMDI2MS00OTIxLWJjOTMtMzI1NDM4YWIwZGY4IiwiSW1wb3J0SWQiOm51bGwsIlRpdGxlIjoiTWlzZSDDoCBqb3VyIGRlcyBxdWVzdGlvbm5haXJlcyBNMiIsIk5vdGUiOm51bGwsIkh5cGVybGluayI6bnVsbCwiSXNDaGFuZ2VkIjpmYWxzZSwiSXNOZXciOmZhbHNlfSx7IiRpZCI6IjM2NiIsIkdyb3VwTmFtZSI6bnVsbCwiU3RhcnREYXRlIjoiMjAxOC0wMy0wNVQwMDowMDowMFoiLCJFbmREYXRlIjoiMjAxOC0wNC0xNlQyMzo1OTo1OS45OTlaIiwiUGVyY2VudGFnZUNvbXBsZXRlIjpudWxsLCJTdHlsZSI6eyIkaWQiOiIzNjciLCJTaGFwZSI6MCwiU2hhcGVUaGlja25lc3MiOjEsIkR1cmF0aW9uRm9ybWF0IjowLCJJbmNsdWRlTm9uV29ya2luZ0RheXNJbkR1cmF0aW9uIjpmYWxzZSwiUGVyY2VudGFnZUNvbXBsZXRlU3R5bGUiOnsiJGlkIjoiMzY4IiwiRm9udFNldHRpbmdzIjp7IiRpZCI6IjM2O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3MCIsIkxpbmVDb2xvciI6bnVsbCwiTGluZVdlaWdodCI6MC4wLCJMaW5lVHlwZSI6MCwiUGFyZW50U3R5bGUiOm51bGx9LCJQYXJlbnRTdHlsZSI6eyIkcmVmIjoiODEifX0sIkR1cmF0aW9uU3R5bGUiOnsiJGlkIjoiMzcxIiwiRm9udFNldHRpbmdzIjp7IiRpZCI6IjM3M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3MyIsIkxpbmVDb2xvciI6bnVsbCwiTGluZVdlaWdodCI6MC4wLCJMaW5lVHlwZSI6MCwiUGFyZW50U3R5bGUiOm51bGx9LCJQYXJlbnRTdHlsZSI6eyIkcmVmIjoiODgifX0sIkhvcml6b250YWxDb25uZWN0b3JTdHlsZSI6eyIkaWQiOiIzNzQiLCJMaW5lQ29sb3IiOnsiJHJlZiI6Ijk2In0sIkxpbmVXZWlnaHQiOjEuMCwiTGluZVR5cGUiOjAsIlBhcmVudFN0eWxlIjp7IiRyZWYiOiI5NSJ9fSwiVmVydGljYWxDb25uZWN0b3JTdHlsZSI6eyIkaWQiOiIzNzU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zNzYiLCJNYXJnaW4iOnsiJHJlZiI6IjEwMiJ9LCJQYWRkaW5nIjp7IiRyZWYiOiIxMDMifSwiQmFja2dyb3VuZCI6eyIkaWQiOiIzNzciLCJDb2xvciI6eyIkaWQiOiIzNzgiLCJBIjoyNTUsIlIiOjI1NCwiRyI6MTg2LCJCIjoxMH19LCJJc1Zpc2libGUiOnRydWUsIldpZHRoIjowLjAsIkhlaWdodCI6MTYuMCwiQm9yZGVyU3R5bGUiOnsiJGlkIjoiMzc5IiwiTGluZUNvbG9yIjp7IiRyZWYiOiIxMDUifSwiTGluZVdlaWdodCI6MC4wLCJMaW5lVHlwZSI6MCwiUGFyZW50U3R5bGUiOnsiJHJlZiI6IjEwNCJ9fSwiUGFyZW50U3R5bGUiOnsiJHJlZiI6IjEwMSJ9fSwiVGl0bGVTdHlsZSI6eyIkaWQiOiIzODAiLCJGb250U2V0dGluZ3MiOnsiJGlkIjoiMzgxIiwiRm9udFNpemUiOjExLCJGb250TmFtZSI6IkNhbGlicmkiLCJJc0JvbGQiOnRydWUsIklzSXRhbGljIjpmYWxzZSwiSXNVbmRlcmxpbmVkIjpmYWxzZSwiUGFyZW50U3R5bGUiOnsiJHJlZiI6IjEwOCJ9fSwiQXV0b1NpemUiOjAsIkZvcmVncm91bmQiOnsiJHJlZiI6IjEwOSJ9LCJNYXhXaWR0aCI6Nzc5Ljg3NS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gyIiwiTGluZUNvbG9yIjpudWxsLCJMaW5lV2VpZ2h0IjowLjAsIkxpbmVUeXBlIjowLCJQYXJlbnRTdHlsZSI6bnVsbH0sIlBhcmVudFN0eWxlIjp7IiRyZWYiOiIxMDcifX0sIkRhdGVTdHlsZSI6eyIkaWQiOiIzODMiLCJGb250U2V0dGluZ3MiOnsiJGlkIjoiMzg0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ODUiLCJMaW5lQ29sb3IiOm51bGwsIkxpbmVXZWlnaHQiOjAuMCwiTGluZVR5cGUiOjAsIlBhcmVudFN0eWxlIjpudWxsfSwiUGFyZW50U3R5bGUiOnsiJHJlZiI6IjExNCJ9fSwiRGF0ZUZvcm1hdCI6eyIkaWQiOiIzODYiLCJGb3JtYXRTdHJpbmciOiJkZGQsIE1NTSBkLCB5eXl5IiwiU2VwYXJhdG9yIjoiLyIsIlVzZUludGVybmF0aW9uYWxEYXRlRm9ybWF0IjpmYWxzZX0sIklzVmlzaWJsZSI6dHJ1ZSwiUGFyZW50U3R5bGUiOnsiJHJlZiI6IjgwIn19LCJJbmRleCI6MTIsIklkIjoiNmQ1NjlkYTQtMmI5Yy00NWUyLTk1YWUtYzc3MmI0NTA1YmU2IiwiSW1wb3J0SWQiOm51bGwsIlRpdGxlIjoiUGFzc2F0aW9uIGVucXXDqnRlIE0yIiwiTm90ZSI6bnVsbCwiSHlwZXJsaW5rIjpudWxsLCJJc0NoYW5nZWQiOmZhbHNlLCJJc05ldyI6ZmFsc2V9LHsiJGlkIjoiMzg3IiwiR3JvdXBOYW1lIjpudWxsLCJTdGFydERhdGUiOiIyMDE4LTA1LTIxVDAwOjAwOjAwWiIsIkVuZERhdGUiOiIyMDE4LTA2LTI5VDIzOjU5OjU5Ljk5OVoiLCJQZXJjZW50YWdlQ29tcGxldGUiOm51bGwsIlN0eWxlIjp7IiRpZCI6IjM4OCIsIlNoYXBlIjowLCJTaGFwZVRoaWNrbmVzcyI6MSwiRHVyYXRpb25Gb3JtYXQiOjAsIkluY2x1ZGVOb25Xb3JraW5nRGF5c0luRHVyYXRpb24iOmZhbHNlLCJQZXJjZW50YWdlQ29tcGxldGVTdHlsZSI6eyIkaWQiOiIzODkiLCJGb250U2V0dGluZ3MiOnsiJGlkIjoiMzkw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kxIiwiTGluZUNvbG9yIjpudWxsLCJMaW5lV2VpZ2h0IjowLjAsIkxpbmVUeXBlIjowLCJQYXJlbnRTdHlsZSI6bnVsbH0sIlBhcmVudFN0eWxlIjp7IiRyZWYiOiI4MSJ9fSwiRHVyYXRpb25TdHlsZSI6eyIkaWQiOiIzOTIiLCJGb250U2V0dGluZ3MiOnsiJGlkIjoiMzkz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k0IiwiTGluZUNvbG9yIjpudWxsLCJMaW5lV2VpZ2h0IjowLjAsIkxpbmVUeXBlIjowLCJQYXJlbnRTdHlsZSI6bnVsbH0sIlBhcmVudFN0eWxlIjp7IiRyZWYiOiI4OCJ9fSwiSG9yaXpvbnRhbENvbm5lY3RvclN0eWxlIjp7IiRpZCI6IjM5NSIsIkxpbmVDb2xvciI6eyIkcmVmIjoiOTYifSwiTGluZVdlaWdodCI6MS4wLCJMaW5lVHlwZSI6MCwiUGFyZW50U3R5bGUiOnsiJHJlZiI6Ijk1In19LCJWZXJ0aWNhbENvbm5lY3RvclN0eWxlIjp7IiRpZCI6IjM5NiIsIkxpbmVDb2xvciI6eyIkcmVmIjoiOTkifSwiTGluZVdlaWdodCI6MC4wLCJMaW5lVHlwZSI6MCwiUGFyZW50U3R5bGUiOnsiJHJlZiI6Ijk4In1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M5NyIsIk1hcmdpbiI6eyIkcmVmIjoiMTAyIn0sIlBhZGRpbmciOnsiJHJlZiI6IjEwMyJ9LCJCYWNrZ3JvdW5kIjp7IiRpZCI6IjM5OCIsIkNvbG9yIjp7IiRpZCI6IjM5OSIsIkEiOjI1NSwiUiI6MjU0LCJHIjoxODYsIkIiOjEwfX0sIklzVmlzaWJsZSI6dHJ1ZSwiV2lkdGgiOjAuMCwiSGVpZ2h0IjoxNi4wLCJCb3JkZXJTdHlsZSI6eyIkaWQiOiI0MDAiLCJMaW5lQ29sb3IiOnsiJHJlZiI6IjEwNSJ9LCJMaW5lV2VpZ2h0IjowLjAsIkxpbmVUeXBlIjowLCJQYXJlbnRTdHlsZSI6eyIkcmVmIjoiMTA0In19LCJQYXJlbnRTdHlsZSI6eyIkcmVmIjoiMTAxIn19LCJUaXRsZVN0eWxlIjp7IiRpZCI6IjQwMSIsIkZvbnRTZXR0aW5ncyI6eyIkaWQiOiI0MDIiLCJGb250U2l6ZSI6MTEsIkZvbnROYW1lIjoiQ2FsaWJyaSIsIklzQm9sZCI6dHJ1ZSwiSXNJdGFsaWMiOmZhbHNlLCJJc1VuZGVybGluZWQiOmZhbHNlLCJQYXJlbnRTdHlsZSI6eyIkcmVmIjoiMTA4In19LCJBdXRvU2l6ZSI6MCwiRm9yZWdyb3VuZCI6eyIkcmVmIjoiMTA5In0sIk1heFdpZHRoIjo3NzkuODc1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MDMiLCJMaW5lQ29sb3IiOm51bGwsIkxpbmVXZWlnaHQiOjAuMCwiTGluZVR5cGUiOjAsIlBhcmVudFN0eWxlIjpudWxsfSwiUGFyZW50U3R5bGUiOnsiJHJlZiI6IjEwNyJ9fSwiRGF0ZVN0eWxlIjp7IiRpZCI6IjQwNCIsIkZvbnRTZXR0aW5ncyI6eyIkaWQiOiI0MDU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wNiIsIkxpbmVDb2xvciI6bnVsbCwiTGluZVdlaWdodCI6MC4wLCJMaW5lVHlwZSI6MCwiUGFyZW50U3R5bGUiOm51bGx9LCJQYXJlbnRTdHlsZSI6eyIkcmVmIjoiMTE0In19LCJEYXRlRm9ybWF0Ijp7IiRpZCI6IjQwNyIsIkZvcm1hdFN0cmluZyI6ImRkZCwgTU1NIGQsIHl5eXkiLCJTZXBhcmF0b3IiOiIvIiwiVXNlSW50ZXJuYXRpb25hbERhdGVGb3JtYXQiOmZhbHNlfSwiSXNWaXNpYmxlIjp0cnVlLCJQYXJlbnRTdHlsZSI6eyIkcmVmIjoiODAifX0sIkluZGV4IjoxMywiSWQiOiIzMjYzYmQ3Yy03MWU3LTQ4YmItYWY2MC00ODQzM2RiYzViZDIiLCJJbXBvcnRJZCI6bnVsbCwiVGl0bGUiOiJUcmFpdGVtZW50IGRlcyByw6lwb25zZXMiLCJOb3RlIjpudWxsLCJIeXBlcmxpbmsiOm51bGwsIklzQ2hhbmdlZCI6ZmFsc2UsIklzTmV3IjpmYWxzZX0seyIkaWQiOiI0MDgiLCJHcm91cE5hbWUiOm51bGwsIlN0YXJ0RGF0ZSI6IjIwMTgtMDktMTZUMDA6MDA6MDBaIiwiRW5kRGF0ZSI6IjIwMTgtMDktMjNUMjM6NTk6NTkuOTk5WiIsIlBlcmNlbnRhZ2VDb21wbGV0ZSI6bnVsbCwiU3R5bGUiOnsiJGlkIjoiNDA5IiwiU2hhcGUiOjAsIlNoYXBlVGhpY2tuZXNzIjoxLCJEdXJhdGlvbkZvcm1hdCI6MCwiSW5jbHVkZU5vbldvcmtpbmdEYXlzSW5EdXJhdGlvbiI6ZmFsc2UsIlBlcmNlbnRhZ2VDb21wbGV0ZVN0eWxlIjp7IiRpZCI6IjQxMCIsIkZvbnRTZXR0aW5ncyI6eyIkaWQiOiI0MT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TIiLCJMaW5lQ29sb3IiOm51bGwsIkxpbmVXZWlnaHQiOjAuMCwiTGluZVR5cGUiOjAsIlBhcmVudFN0eWxlIjpudWxsfSwiUGFyZW50U3R5bGUiOnsiJHJlZiI6IjgxIn19LCJEdXJhdGlvblN0eWxlIjp7IiRpZCI6IjQxMyIsIkZvbnRTZXR0aW5ncyI6eyIkaWQiOiI0MTQ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TUiLCJMaW5lQ29sb3IiOm51bGwsIkxpbmVXZWlnaHQiOjAuMCwiTGluZVR5cGUiOjAsIlBhcmVudFN0eWxlIjpudWxsfSwiUGFyZW50U3R5bGUiOnsiJHJlZiI6Ijg4In19LCJIb3Jpem9udGFsQ29ubmVjdG9yU3R5bGUiOnsiJGlkIjoiNDE2IiwiTGluZUNvbG9yIjp7IiRyZWYiOiI5NiJ9LCJMaW5lV2VpZ2h0IjoxLjAsIkxpbmVUeXBlIjowLCJQYXJlbnRTdHlsZSI6eyIkcmVmIjoiOTUifX0sIlZlcnRpY2FsQ29ubmVjdG9yU3R5bGUiOnsiJGlkIjoiNDE3IiwiTGluZUNvbG9yIjp7IiRyZWYiOiI5OSJ9LCJMaW5lV2VpZ2h0IjowLjAsIkxpbmVUeXBlIjowLCJQYXJlbnRTdHlsZSI6eyIkcmVmIjoiOTgifX0sIk1hcmdpbiI6bnVsbCwiU3RhcnREYXRlUG9zaXRpb24iOjQsIkVuZERhdGVQb3NpdGlvbiI6NCwiVGl0bGVQb3NpdGlvbiI6NSwiRHVyYXRpb25Qb3NpdGlvbiI6NiwiUGVyY2VudGFnZUNvbXBsZXRlZFBvc2l0aW9uIjo2LCJTcGFjaW5nIjo1LCJJc0JlbG93VGltZWJhbmQiOnRydWUsIlBlcmNlbnRhZ2VDb21wbGV0ZVNoYXBlT3BhY2l0eSI6MzUsIlNoYXBlU3R5bGUiOnsiJGlkIjoiNDE4IiwiTWFyZ2luIjp7IiRyZWYiOiIxMDIifSwiUGFkZGluZyI6eyIkcmVmIjoiMTAzIn0sIkJhY2tncm91bmQiOnsiJGlkIjoiNDE5IiwiQ29sb3IiOnsiJGlkIjoiNDIwIiwiQSI6MjU1LCJSIjoyNTQsIkciOjE4NiwiQiI6MTB9fSwiSXNWaXNpYmxlIjp0cnVlLCJXaWR0aCI6MC4wLCJIZWlnaHQiOjE2LjAsIkJvcmRlclN0eWxlIjp7IiRpZCI6IjQyMSIsIkxpbmVDb2xvciI6eyIkcmVmIjoiMTA1In0sIkxpbmVXZWlnaHQiOjAuMCwiTGluZVR5cGUiOjAsIlBhcmVudFN0eWxlIjp7IiRyZWYiOiIxMDQifX0sIlBhcmVudFN0eWxlIjp7IiRyZWYiOiIxMDEifX0sIlRpdGxlU3R5bGUiOnsiJGlkIjoiNDIyIiwiRm9udFNldHRpbmdzIjp7IiRpZCI6IjQyMy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MjQiLCJMaW5lQ29sb3IiOm51bGwsIkxpbmVXZWlnaHQiOjAuMCwiTGluZVR5cGUiOjAsIlBhcmVudFN0eWxlIjpudWxsfSwiUGFyZW50U3R5bGUiOnsiJHJlZiI6IjEwNyJ9fSwiRGF0ZVN0eWxlIjp7IiRpZCI6IjQyNSIsIkZvbnRTZXR0aW5ncyI6eyIkaWQiOiI0MjY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yNyIsIkxpbmVDb2xvciI6bnVsbCwiTGluZVdlaWdodCI6MC4wLCJMaW5lVHlwZSI6MCwiUGFyZW50U3R5bGUiOm51bGx9LCJQYXJlbnRTdHlsZSI6eyIkcmVmIjoiMTE0In19LCJEYXRlRm9ybWF0Ijp7IiRpZCI6IjQyOCIsIkZvcm1hdFN0cmluZyI6ImRkZCwgTU1NIGQsIHl5eXkiLCJTZXBhcmF0b3IiOiIvIiwiVXNlSW50ZXJuYXRpb25hbERhdGVGb3JtYXQiOmZhbHNlfSwiSXNWaXNpYmxlIjp0cnVlLCJQYXJlbnRTdHlsZSI6eyIkcmVmIjoiODAifX0sIkluZGV4IjoxNCwiSWQiOiJkZjU1NzFhNC1hMjU5LTQxMTgtYmZiNS03Y2YzZjQwZGI5YmEiLCJJbXBvcnRJZCI6bnVsbCwiVGl0bGUiOiJSw6lhbGlzYXRpb24gZGVzIGZpY2hlcyBwYXIgZm9ybWF0aW9uICIsIk5vdGUiOm51bGwsIkh5cGVybGluayI6bnVsbCwiSXNDaGFuZ2VkIjpmYWxzZSwiSXNOZXciOmZhbHNlfSx7IiRpZCI6IjQyOSIsIkdyb3VwTmFtZSI6bnVsbCwiU3RhcnREYXRlIjoiMjAxOC0xMC0yMlQwMDowMDowMFoiLCJFbmREYXRlIjoiMjAxOC0xMC0zMVQyMzo1OTo1OS45OTlaIiwiUGVyY2VudGFnZUNvbXBsZXRlIjpudWxsLCJTdHlsZSI6eyIkaWQiOiI0MzAiLCJTaGFwZSI6MCwiU2hhcGVUaGlja25lc3MiOjEsIkR1cmF0aW9uRm9ybWF0IjowLCJJbmNsdWRlTm9uV29ya2luZ0RheXNJbkR1cmF0aW9uIjpmYWxzZSwiUGVyY2VudGFnZUNvbXBsZXRlU3R5bGUiOnsiJGlkIjoiNDMxIiwiRm9udFNldHRpbmdzIjp7IiRpZCI6IjQz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zMyIsIkxpbmVDb2xvciI6bnVsbCwiTGluZVdlaWdodCI6MC4wLCJMaW5lVHlwZSI6MCwiUGFyZW50U3R5bGUiOm51bGx9LCJQYXJlbnRTdHlsZSI6eyIkcmVmIjoiODEifX0sIkR1cmF0aW9uU3R5bGUiOnsiJGlkIjoiNDM0IiwiRm9udFNldHRpbmdzIjp7IiRpZCI6IjQz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zNiIsIkxpbmVDb2xvciI6bnVsbCwiTGluZVdlaWdodCI6MC4wLCJMaW5lVHlwZSI6MCwiUGFyZW50U3R5bGUiOm51bGx9LCJQYXJlbnRTdHlsZSI6eyIkcmVmIjoiODgifX0sIkhvcml6b250YWxDb25uZWN0b3JTdHlsZSI6eyIkaWQiOiI0MzciLCJMaW5lQ29sb3IiOnsiJHJlZiI6Ijk2In0sIkxpbmVXZWlnaHQiOjEuMCwiTGluZVR5cGUiOjAsIlBhcmVudFN0eWxlIjp7IiRyZWYiOiI5NSJ9fSwiVmVydGljYWxDb25uZWN0b3JTdHlsZSI6eyIkaWQiOiI0Mzg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0MzkiLCJNYXJnaW4iOnsiJHJlZiI6IjEwMiJ9LCJQYWRkaW5nIjp7IiRyZWYiOiIxMDMifSwiQmFja2dyb3VuZCI6eyIkaWQiOiI0NDAiLCJDb2xvciI6eyIkaWQiOiI0NDEiLCJBIjoyNTUsIlIiOjI1NCwiRyI6MTg2LCJCIjoxMH19LCJJc1Zpc2libGUiOnRydWUsIldpZHRoIjowLjAsIkhlaWdodCI6MTYuMCwiQm9yZGVyU3R5bGUiOnsiJGlkIjoiNDQyIiwiTGluZUNvbG9yIjp7IiRyZWYiOiIxMDUifSwiTGluZVdlaWdodCI6MC4wLCJMaW5lVHlwZSI6MCwiUGFyZW50U3R5bGUiOnsiJHJlZiI6IjEwNCJ9fSwiUGFyZW50U3R5bGUiOnsiJHJlZiI6IjEwMSJ9fSwiVGl0bGVTdHlsZSI6eyIkaWQiOiI0NDMiLCJGb250U2V0dGluZ3MiOnsiJGlkIjoiNDQ0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0NSIsIkxpbmVDb2xvciI6bnVsbCwiTGluZVdlaWdodCI6MC4wLCJMaW5lVHlwZSI6MCwiUGFyZW50U3R5bGUiOm51bGx9LCJQYXJlbnRTdHlsZSI6eyIkcmVmIjoiMTA3In19LCJEYXRlU3R5bGUiOnsiJGlkIjoiNDQ2IiwiRm9udFNldHRpbmdzIjp7IiRpZCI6IjQ0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NDQ4IiwiTGluZUNvbG9yIjpudWxsLCJMaW5lV2VpZ2h0IjowLjAsIkxpbmVUeXBlIjowLCJQYXJlbnRTdHlsZSI6bnVsbH0sIlBhcmVudFN0eWxlIjp7IiRyZWYiOiIxMTQifX0sIkRhdGVGb3JtYXQiOnsiJHJlZiI6IjEyMSJ9LCJJc1Zpc2libGUiOnRydWUsIlBhcmVudFN0eWxlIjp7IiRyZWYiOiI4MCJ9fSwiSW5kZXgiOjE1LCJJZCI6IjYzZGIwZTBmLTc2MjYtNDZmYS1iNjc0LWY5ZmUyOTBjZjU2MSIsIkltcG9ydElkIjpudWxsLCJUaXRsZSI6IkRpZmZ1c2lvbiBkZXMgZmljaGVzIGZvcm1hdGlvbiIsIk5vdGUiOm51bGwsIkh5cGVybGluayI6bnVsbCwiSXNDaGFuZ2VkIjpmYWxzZSwiSXNOZXciOmZhbHNlfV0sIk1zUHJvamVjdEl0ZW1zVHJlZSI6eyIkaWQiOiI0NDkiLCJSb290Ijp7IkltcG9ydElkIjpudWxsLCJJc0ltcG9ydGVkIjpmYWxzZSwiQ2hpbGRyZW4iOltdfX0sIk1ldGFkYXRhIjp7IiRpZCI6IjQ1MCJ9LCJTZXR0aW5ncyI6eyIkaWQiOiI0NTEiLCJJbXBhT3B0aW9ucyI6eyIkaWQiOiI0NTI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AsIkZpbGVQYXRoIjpudWxsLCJUaW1lbGluZUltcG9ydGVkIjpmYWxzZX0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ASTER" val="__part_0"/>
  <p:tag name="__PART_0" val="eyIkaWQiOiIxIiwiQ3VsdHVyZUluZm9OYW1lIjoiZnItRlIiLCJTdHlsZU5hbWUiOiJTdGFuZGFyZCIsIklzVGVtcGxhdGUiOmZhbHNlLCJWZXJzaW9uIjp7IiRpZCI6IjIiLCJWZXJzaW9uIjoiMy4wLjEiLCJPcmlnaW5hbEFzc2VtYmx5VmVyc2lvbiI6IjMuMDcuMDMuMDAiLCJFZGl0aW9uIjoiQmFzaWMiLCJJc1BsdXNFZGl0aW9uIjpmYWxzZX0sIkVmZmVjdCI6MSwiU3R5bGUiOnsiJGlkIjoiMyIsIlRpbWViYW5kU3R5bGUiOnsiJGlkIjoiNCIsIlNjYWxlTWFya2luZyI6MCwiU2hhcGUiOjAsIlNoYXBlU3R5bGUiOnsiJGlkIjoiNSIsIk1hcmdpbiI6eyIkaWQiOiI2IiwiVG9wIjowLCJMZWZ0IjoxMiwiUmlnaHQiOjEyLCJCb3R0b20iOjB9LCJQYWRkaW5nIjp7IiRpZCI6IjciLCJUb3AiOjUsIkxlZnQiOjAsIlJpZ2h0IjowLCJCb3R0b20iOjV9LCJCYWNrZ3JvdW5kIjp7IiRpZCI6IjgiLCJDb2xvciI6eyIkaWQiOiI5IiwiQSI6MjU1LCJSIjoxNzgsIkciOjE3OCwiQiI6MTc4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1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AsIkciOjAsIkIiOjB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MTkxLCJSIjoyNTUsIkciOjE5MiwiQiI6MH19LCJBcHBlbmRZZWFyT25ZZWFyQ2hhbmdlIjp0cnVlLCJFbGFwc2VkVGltZUZvcm1hdCI6MiwiVG9kYXlNYXJrZXJQb3NpdGlvbiI6MywiUXVpY2tQb3NpdGlvbiI6MSwiQWJzb2x1dGVQb3NpdGlvbiI6MjQw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E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vZC95eXl5IiwiU2VwYXJhdG9yIjoiLyIsIlVzZUludGVybmF0aW9uYWxEYXRlRm9ybWF0IjpmYWxzZX0sIklzVmlzaWJsZSI6dHJ1ZSwiUGFyZW50U3R5bGUiOm51bGx9LCJEZWZhdWx0VGFza1N0eWxlIjp7IiRpZCI6IjgwIiwiU2hhcGUiOjAsIlNoYXBlVGhpY2tuZXNzIjox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Nzc5Ljg3NSwiTWF4SGVpZ2h0IjoiSW5maW5pdHkiLCJTbWFydEZvcmVncm91bmRJc0FjdGl2ZSI6ZmFsc2UsIkhvcml6b250YWxBbGlnbm1lbnQiOjA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CwiRm9udE5hbWUiOiJDYWxpYnJpIiwiSXNCb2xkIjpmYWxzZSwiSXNJdGFsaWMiOmZhbHNlLCJJc1VuZGVybGluZWQiOmZhbHNlLCJQYXJlbnRTdHlsZSI6bnVsbH0sIkF1dG9TaXplIjowLCJGb3JlZ3JvdW5kIjp7IiRpZCI6IjExNiIsIkNvbG9yIjp7IiRpZCI6IjExNyIsIkEiOjI1NSwiUiI6MzEsIkciOjczLCJCIjoxMjZ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S9kL3l5eXkiLCJTZXBhcmF0b3IiOiIvIiwiVXNlSW50ZXJuYXRpb25hbERhdGVGb3JtYXQiOmZhbHNlfSwiSXNWaXNpYmxlIjp0cnVlLCJQYXJlbnRTdHlsZSI6bnVsbH0sIlNob3dFbGFwc2VkVGltZUdyYWRpZW50U3R5bGUiOmZhbHNlfSwiU2NhbGUiOnsiJGlkIjoiMTIyIiwiU3RhcnREYXRlIjoiMjAxNy0xMi0xMVQwMDowMDowMFoiLCJFbmREYXRlIjoiMjAxOC0xMC0zMVQyMzo1OTo1OS45OTlaIiwiRm9ybWF0IjoiTU1NIiwiVHlwZSI6MiwiQXV0b0RhdGVSYW5nZSI6dHJ1ZSwiV29ya2luZ0RheXMiOjMxLCJUb2RheU1hcmtlclRleHQiOiJBdWpvdXJkJ2h1aSIsIkF1dG9TY2FsZVR5cGUiOmZhbHNlfSwiTWlsZXN0b25lcyI6W3siJGlkIjoiMTIzIiwiRGF0ZSI6IjIwMTctMTItMTFUMjM6NTk6NTkuOTk5WiIsIlN0eWxlIjp7IiRpZCI6IjEyNCIsIlNoYXBlIjoyLCJDb25uZWN0b3JNYXJnaW4iOnsiJHJlZiI6IjU0In0sIkNvbm5lY3RvclN0eWxlIjp7IiRpZCI6IjEyNSIsIkxpbmVDb2xvciI6eyIkaWQiOiIxMjYiLCIkdHlwZSI6Ik5MUkUuQ29tbW9uLkRvbS5Tb2xpZENvbG9yQnJ1c2gsIE5MUkUuQ29tbW9uIiwiQ29sb3IiOnsiJGlkIjoiMTI3IiwiQSI6MTI3LCJSIjowLCJHIjoxMTQsIkIiOjE4OH19LCJMaW5lV2VpZ2h0IjoxLjAsIkxpbmVUeXBlIjowLCJQYXJlbnRTdHlsZSI6eyIkcmVmIjoiNTUifX0sIklzQmVsb3dUaW1lYmFuZCI6ZmFsc2UsIkhpZGVEYXRlIjpmYWxzZSwiU2hhcGVTaXplIjoxLCJTcGFjaW5nIjoxLjAsIlBhZGRpbmciOnsiJHJlZiI6IjU4In0sIlNoYXBlU3R5bGUiOnsiJGlkIjoiMTI4IiwiTWFyZ2luIjp7IiRyZWYiOiI2MCJ9LCJQYWRkaW5nIjp7IiRyZWYiOiI2MSJ9LCJCYWNrZ3JvdW5kIjp7IiRpZCI6IjEyOSIsIkNvbG9yIjp7IiRpZCI6IjEzMCIsIkEiOjI1NSwiUiI6MCwiRyI6MTE0LCJCIjoxODh9fSwiSXNWaXNpYmxlIjp0cnVlLCJXaWR0aCI6MTguMCwiSGVpZ2h0IjoyM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3IiwiTGluZUNvbG9yIjpudWxsLCJMaW5lV2VpZ2h0IjowLjAsIkxpbmVUeXBlIjowLCJQYXJlbnRTdHlsZSI6bnVsbH0sIlBhcmVudFN0eWxlIjp7IiRyZWYiOiI3MiJ9fSwiRGF0ZUZvcm1hdCI6eyIkcmVmIjoiNzkifSwiSXNWaXNpYmxlIjp0cnVlLCJQYXJlbnRTdHlsZSI6eyIkcmVmIjoiNTMifX0sIlBvc2l0aW9uIjp7IlJhdGlvIjoxLjAyMDM3NTU3MTU0NTI1OTQsIklzQ3VzdG9tIjp0cnVlfSwiSWQiOiIyNjk5NGQ5My1jZWJmLTQ0MTAtODg4My01YmQyYWUwYmVkY2UiLCJJbXBvcnRJZCI6bnVsbCwiVGl0bGUiOiJMMyIsIk5vdGUiOm51bGwsIkh5cGVybGluayI6bnVsbCwiSXNDaGFuZ2VkIjpmYWxzZSwiSXNOZXciOmZhbHNlfV0sIlRhc2tzIjpbeyIkaWQiOiIxMzgiLCJHcm91cE5hbWUiOm51bGwsIlN0YXJ0RGF0ZSI6IjIwMTctMTItMTFUMDA6MDA6MDBaIiwiRW5kRGF0ZSI6IjIwMTgtMDEtMzFUMjM6NTk6NTkuOTk5WiIsIlBlcmNlbnRhZ2VDb21wbGV0ZSI6bnVsbCwiU3R5bGUiOnsiJGlkIjoiMTM5IiwiU2hhcGUiOjAsIlNoYXBlVGhpY2tuZXNzIjoxLCJEdXJhdGlvbkZvcm1hdCI6MCwiSW5jbHVkZU5vbldvcmtpbmdEYXlzSW5EdXJhdGlvbiI6ZmFsc2UsIlBlcmNlbnRhZ2VDb21wbGV0ZVN0eWxlIjp7IiRpZCI6IjE0MCIsIkZvbnRTZXR0aW5ncyI6eyIkaWQiOiIxND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NDIiLCJMaW5lQ29sb3IiOm51bGwsIkxpbmVXZWlnaHQiOjAuMCwiTGluZVR5cGUiOjAsIlBhcmVudFN0eWxlIjpudWxsfSwiUGFyZW50U3R5bGUiOnsiJHJlZiI6IjgxIn19LCJEdXJhdGlvblN0eWxlIjp7IiRpZCI6IjE0MyIsIkZvbnRTZXR0aW5ncyI6eyIkaWQiOiIxNDQ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NDUiLCJMaW5lQ29sb3IiOm51bGwsIkxpbmVXZWlnaHQiOjAuMCwiTGluZVR5cGUiOjAsIlBhcmVudFN0eWxlIjpudWxsfSwiUGFyZW50U3R5bGUiOnsiJHJlZiI6Ijg4In19LCJIb3Jpem9udGFsQ29ubmVjdG9yU3R5bGUiOnsiJGlkIjoiMTQ2IiwiTGluZUNvbG9yIjp7IiRyZWYiOiI5NiJ9LCJMaW5lV2VpZ2h0IjoxLjAsIkxpbmVUeXBlIjowLCJQYXJlbnRTdHlsZSI6eyIkcmVmIjoiOTUifX0sIlZlcnRpY2FsQ29ubmVjdG9yU3R5bGUiOnsiJGlkIjoiMTQ3IiwiTGluZUNvbG9yIjp7IiRyZWYiOiI5OSJ9LCJMaW5lV2VpZ2h0IjowLjAsIkxpbmVUeXBlIjowLCJQYXJlbnRTdHlsZSI6eyIkcmVmIjoiOTgifX0sIk1hcmdpbiI6bnVsbCwiU3RhcnREYXRlUG9zaXRpb24iOjQsIkVuZERhdGVQb3NpdGlvbiI6NCwiVGl0bGVQb3NpdGlvbiI6NSwiRHVyYXRpb25Qb3NpdGlvbiI6NiwiUGVyY2VudGFnZUNvbXBsZXRlZFBvc2l0aW9uIjo2LCJTcGFjaW5nIjo1LCJJc0JlbG93VGltZWJhbmQiOnRydWUsIlBlcmNlbnRhZ2VDb21wbGV0ZVNoYXBlT3BhY2l0eSI6MzUsIlNoYXBlU3R5bGUiOnsiJGlkIjoiMTQ4IiwiTWFyZ2luIjp7IiRyZWYiOiIxMDIifSwiUGFkZGluZyI6eyIkcmVmIjoiMTAzIn0sIkJhY2tncm91bmQiOnsiJGlkIjoiMTQ5IiwiQ29sb3IiOnsiJGlkIjoiMTUwIiwiQSI6MjU1LCJSIjo3NSwiRyI6MTcyLCJCIjoxOTh9fSwiSXNWaXNpYmxlIjp0cnVlLCJXaWR0aCI6MC4wLCJIZWlnaHQiOjE2LjAsIkJvcmRlclN0eWxlIjp7IiRpZCI6IjE1MSIsIkxpbmVDb2xvciI6eyIkcmVmIjoiMTA1In0sIkxpbmVXZWlnaHQiOjAuMCwiTGluZVR5cGUiOjAsIlBhcmVudFN0eWxlIjp7IiRyZWYiOiIxMDQifX0sIlBhcmVudFN0eWxlIjp7IiRyZWYiOiIxMDEifX0sIlRpdGxlU3R5bGUiOnsiJGlkIjoiMTUyIiwiRm9udFNldHRpbmdzIjp7IiRpZCI6IjE1MyIsIkZvbnRTaXplIjoxMSwiRm9udE5hbWUiOiJDYWxpYnJpIiwiSXNCb2xkIjp0cnVlLCJJc0l0YWxpYyI6ZmFsc2UsIklzVW5kZXJsaW5lZCI6ZmFsc2UsIlBhcmVudFN0eWxlIjp7IiRyZWYiOiIxMDgifX0sIkF1dG9TaXplIjoyLCJGb3JlZ3JvdW5kIjp7IiRyZWYiOiIxMDkifSwiTWF4V2lkdGgiOjY5LjM5NDAxMjQ1MTE3MTg3NS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U0IiwiTGluZUNvbG9yIjpudWxsLCJMaW5lV2VpZ2h0IjowLjAsIkxpbmVUeXBlIjowLCJQYXJlbnRTdHlsZSI6bnVsbH0sIlBhcmVudFN0eWxlIjp7IiRyZWYiOiIxMDcifX0sIkRhdGVTdHlsZSI6eyIkaWQiOiIxNTUiLCJGb250U2V0dGluZ3MiOnsiJGlkIjoiMTU2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NTciLCJMaW5lQ29sb3IiOm51bGwsIkxpbmVXZWlnaHQiOjAuMCwiTGluZVR5cGUiOjAsIlBhcmVudFN0eWxlIjpudWxsfSwiUGFyZW50U3R5bGUiOnsiJHJlZiI6IjExNCJ9fSwiRGF0ZUZvcm1hdCI6eyIkaWQiOiIxNTgiLCJGb3JtYXRTdHJpbmciOiJkZGQsIE1NTSBkLCB5eXl5IiwiU2VwYXJhdG9yIjoiLyIsIlVzZUludGVybmF0aW9uYWxEYXRlRm9ybWF0IjpmYWxzZX0sIklzVmlzaWJsZSI6dHJ1ZSwiUGFyZW50U3R5bGUiOnsiJHJlZiI6IjgwIn19LCJJbmRleCI6MSwiSWQiOiIwYWU4YmExYy05YTA1LTQ5YzItYWIzMS0yNGNkODM3M2UxOWQiLCJJbXBvcnRJZCI6bnVsbCwiVGl0bGUiOiJNaXNlIMOgIGpvdXIgZGVzIHF1ZXN0aW9ubmFpcmVzIiwiTm90ZSI6bnVsbCwiSHlwZXJsaW5rIjpudWxsLCJJc0NoYW5nZWQiOmZhbHNlLCJJc05ldyI6ZmFsc2V9LHsiJGlkIjoiMTU5IiwiR3JvdXBOYW1lIjpudWxsLCJTdGFydERhdGUiOiIyMDE4LTAyLTEyVDAwOjAwOjAwWiIsIkVuZERhdGUiOiIyMDE4LTAzLTMwVDIzOjU5OjU5Ljk5OVoiLCJQZXJjZW50YWdlQ29tcGxldGUiOm51bGwsIlN0eWxlIjp7IiRpZCI6IjE2MCIsIlNoYXBlIjowLCJTaGFwZVRoaWNrbmVzcyI6MSwiRHVyYXRpb25Gb3JtYXQiOjAsIkluY2x1ZGVOb25Xb3JraW5nRGF5c0luRHVyYXRpb24iOmZhbHNlLCJQZXJjZW50YWdlQ29tcGxldGVTdHlsZSI6eyIkaWQiOiIxNjEiLCJGb250U2V0dGluZ3MiOnsiJGlkIjoiMTY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YzIiwiTGluZUNvbG9yIjpudWxsLCJMaW5lV2VpZ2h0IjowLjAsIkxpbmVUeXBlIjowLCJQYXJlbnRTdHlsZSI6bnVsbH0sIlBhcmVudFN0eWxlIjp7IiRyZWYiOiI4MSJ9fSwiRHVyYXRpb25TdHlsZSI6eyIkaWQiOiIxNjQiLCJGb250U2V0dGluZ3MiOnsiJGlkIjoiMTY1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Y2IiwiTGluZUNvbG9yIjpudWxsLCJMaW5lV2VpZ2h0IjowLjAsIkxpbmVUeXBlIjowLCJQYXJlbnRTdHlsZSI6bnVsbH0sIlBhcmVudFN0eWxlIjp7IiRyZWYiOiI4OCJ9fSwiSG9yaXpvbnRhbENvbm5lY3RvclN0eWxlIjp7IiRpZCI6IjE2NyIsIkxpbmVDb2xvciI6eyIkcmVmIjoiOTYifSwiTGluZVdlaWdodCI6MS4wLCJMaW5lVHlwZSI6MCwiUGFyZW50U3R5bGUiOnsiJHJlZiI6Ijk1In19LCJWZXJ0aWNhbENvbm5lY3RvclN0eWxlIjp7IiRpZCI6IjE2OCIsIkxpbmVDb2xvciI6eyIkcmVmIjoiOTkifSwiTGluZVdlaWdodCI6MC4wLCJMaW5lVHlwZSI6MCwiUGFyZW50U3R5bGUiOnsiJHJlZiI6Ijk4In1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E2OSIsIk1hcmdpbiI6eyIkcmVmIjoiMTAyIn0sIlBhZGRpbmciOnsiJHJlZiI6IjEwMyJ9LCJCYWNrZ3JvdW5kIjp7IiRpZCI6IjE3MCIsIkNvbG9yIjp7IiRpZCI6IjE3MSIsIkEiOjI1NSwiUiI6NzUsIkciOjE3MiwiQiI6MTk4fX0sIklzVmlzaWJsZSI6dHJ1ZSwiV2lkdGgiOjAuMCwiSGVpZ2h0IjoxNi4wLCJCb3JkZXJTdHlsZSI6eyIkaWQiOiIxNzIiLCJMaW5lQ29sb3IiOnsiJHJlZiI6IjEwNSJ9LCJMaW5lV2VpZ2h0IjowLjAsIkxpbmVUeXBlIjowLCJQYXJlbnRTdHlsZSI6eyIkcmVmIjoiMTA0In19LCJQYXJlbnRTdHlsZSI6eyIkcmVmIjoiMTAxIn19LCJUaXRsZVN0eWxlIjp7IiRpZCI6IjE3MyIsIkZvbnRTZXR0aW5ncyI6eyIkaWQiOiIxNzQiLCJGb250U2l6ZSI6MTEsIkZvbnROYW1lIjoiQ2FsaWJyaSIsIklzQm9sZCI6dHJ1ZSwiSXNJdGFsaWMiOmZhbHNlLCJJc1VuZGVybGluZWQiOmZhbHNlLCJQYXJlbnRTdHlsZSI6eyIkcmVmIjoiMTA4In19LCJBdXRvU2l6ZSI6MiwiRm9yZWdyb3VuZCI6eyIkcmVmIjoiMTA5In0sIk1heFdpZHRoIjo4Ny42MDgxMDg1MjA1MDc4MTM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3NSIsIkxpbmVDb2xvciI6bnVsbCwiTGluZVdlaWdodCI6MC4wLCJMaW5lVHlwZSI6MCwiUGFyZW50U3R5bGUiOm51bGx9LCJQYXJlbnRTdHlsZSI6eyIkcmVmIjoiMTA3In19LCJEYXRlU3R5bGUiOnsiJGlkIjoiMTc2IiwiRm9udFNldHRpbmdzIjp7IiRpZCI6IjE3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Tc4IiwiTGluZUNvbG9yIjpudWxsLCJMaW5lV2VpZ2h0IjowLjAsIkxpbmVUeXBlIjowLCJQYXJlbnRTdHlsZSI6bnVsbH0sIlBhcmVudFN0eWxlIjp7IiRyZWYiOiIxMTQifX0sIkRhdGVGb3JtYXQiOnsiJGlkIjoiMTc5IiwiRm9ybWF0U3RyaW5nIjoiZGRkLCBNTU0gZCwgeXl5eSIsIlNlcGFyYXRvciI6Ii8iLCJVc2VJbnRlcm5hdGlvbmFsRGF0ZUZvcm1hdCI6ZmFsc2V9LCJJc1Zpc2libGUiOnRydWUsIlBhcmVudFN0eWxlIjp7IiRyZWYiOiI4MCJ9fSwiSW5kZXgiOjIsIklkIjoiYTgxNTljMWItYWY1MS00Y2YwLTgwMmMtNDgwODA3ZDQ4YThjIiwiSW1wb3J0SWQiOm51bGwsIlRpdGxlIjoiUGFzc2F0aW9uIGVucXXDqnRlIEwzIiwiTm90ZSI6bnVsbCwiSHlwZXJsaW5rIjpudWxsLCJJc0NoYW5nZWQiOmZhbHNlLCJJc05ldyI6ZmFsc2V9LHsiJGlkIjoiMTgwIiwiR3JvdXBOYW1lIjpudWxsLCJTdGFydERhdGUiOiIyMDE4LTA0LTAyVDAwOjAwOjAwWiIsIkVuZERhdGUiOiIyMDE4LTA1LTExVDIzOjU5OjU5Ljk5OVoiLCJQZXJjZW50YWdlQ29tcGxldGUiOm51bGwsIlN0eWxlIjp7IiRpZCI6IjE4MSIsIlNoYXBlIjowLCJTaGFwZVRoaWNrbmVzcyI6MSwiRHVyYXRpb25Gb3JtYXQiOjAsIkluY2x1ZGVOb25Xb3JraW5nRGF5c0luRHVyYXRpb24iOmZhbHNlLCJQZXJjZW50YWdlQ29tcGxldGVTdHlsZSI6eyIkaWQiOiIxODIiLCJGb250U2V0dGluZ3MiOnsiJGlkIjoiMTgz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g0IiwiTGluZUNvbG9yIjpudWxsLCJMaW5lV2VpZ2h0IjowLjAsIkxpbmVUeXBlIjowLCJQYXJlbnRTdHlsZSI6bnVsbH0sIlBhcmVudFN0eWxlIjp7IiRyZWYiOiI4MSJ9fSwiRHVyYXRpb25TdHlsZSI6eyIkaWQiOiIxODUiLCJGb250U2V0dGluZ3MiOnsiJGlkIjoiMTg2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g3IiwiTGluZUNvbG9yIjpudWxsLCJMaW5lV2VpZ2h0IjowLjAsIkxpbmVUeXBlIjowLCJQYXJlbnRTdHlsZSI6bnVsbH0sIlBhcmVudFN0eWxlIjp7IiRyZWYiOiI4OCJ9fSwiSG9yaXpvbnRhbENvbm5lY3RvclN0eWxlIjp7IiRpZCI6IjE4OCIsIkxpbmVDb2xvciI6eyIkcmVmIjoiOTYifSwiTGluZVdlaWdodCI6MS4wLCJMaW5lVHlwZSI6MCwiUGFyZW50U3R5bGUiOnsiJHJlZiI6Ijk1In19LCJWZXJ0aWNhbENvbm5lY3RvclN0eWxlIjp7IiRpZCI6IjE4OSIsIkxpbmVDb2xvciI6eyIkcmVmIjoiOTkifSwiTGluZVdlaWdodCI6MC4wLCJMaW5lVHlwZSI6MCwiUGFyZW50U3R5bGUiOnsiJHJlZiI6Ijk4In1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E5MCIsIk1hcmdpbiI6eyIkcmVmIjoiMTAyIn0sIlBhZGRpbmciOnsiJHJlZiI6IjEwMyJ9LCJCYWNrZ3JvdW5kIjp7IiRpZCI6IjE5MSIsIkNvbG9yIjp7IiRpZCI6IjE5MiIsIkEiOjI1NSwiUiI6NzUsIkciOjE3MiwiQiI6MTk4fX0sIklzVmlzaWJsZSI6dHJ1ZSwiV2lkdGgiOjAuMCwiSGVpZ2h0IjoxNi4wLCJCb3JkZXJTdHlsZSI6eyIkaWQiOiIxOTMiLCJMaW5lQ29sb3IiOnsiJHJlZiI6IjEwNSJ9LCJMaW5lV2VpZ2h0IjowLjAsIkxpbmVUeXBlIjowLCJQYXJlbnRTdHlsZSI6eyIkcmVmIjoiMTA0In19LCJQYXJlbnRTdHlsZSI6eyIkcmVmIjoiMTAxIn19LCJUaXRsZVN0eWxlIjp7IiRpZCI6IjE5NCIsIkZvbnRTZXR0aW5ncyI6eyIkaWQiOiIxOTUiLCJGb250U2l6ZSI6MTEsIkZvbnROYW1lIjoiQ2FsaWJyaSIsIklzQm9sZCI6dHJ1ZSwiSXNJdGFsaWMiOmZhbHNlLCJJc1VuZGVybGluZWQiOmZhbHNlLCJQYXJlbnRTdHlsZSI6eyIkcmVmIjoiMTA4In19LCJBdXRvU2l6ZSI6MCwiRm9yZWdyb3VuZCI6eyIkcmVmIjoiMTA5In0sIk1heFdpZHRoIjo3NzkuODc1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OTYiLCJMaW5lQ29sb3IiOm51bGwsIkxpbmVXZWlnaHQiOjAuMCwiTGluZVR5cGUiOjAsIlBhcmVudFN0eWxlIjpudWxsfSwiUGFyZW50U3R5bGUiOnsiJHJlZiI6IjEwNyJ9fSwiRGF0ZVN0eWxlIjp7IiRpZCI6IjE5NyIsIkZvbnRTZXR0aW5ncyI6eyIkaWQiOiIxOTg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E5OSIsIkxpbmVDb2xvciI6bnVsbCwiTGluZVdlaWdodCI6MC4wLCJMaW5lVHlwZSI6MCwiUGFyZW50U3R5bGUiOm51bGx9LCJQYXJlbnRTdHlsZSI6eyIkcmVmIjoiMTE0In19LCJEYXRlRm9ybWF0Ijp7IiRpZCI6IjIwMCIsIkZvcm1hdFN0cmluZyI6ImRkZCwgTU1NIGQsIHl5eXkiLCJTZXBhcmF0b3IiOiIvIiwiVXNlSW50ZXJuYXRpb25hbERhdGVGb3JtYXQiOmZhbHNlfSwiSXNWaXNpYmxlIjp0cnVlLCJQYXJlbnRTdHlsZSI6eyIkcmVmIjoiODAifX0sIkluZGV4IjozLCJJZCI6ImFkYjMzMzA2LWQyMTEtNGExYi1hYWQ3LTRlMTU1MjdlMTZjMiIsIkltcG9ydElkIjpudWxsLCJUaXRsZSI6IlRyYWl0ZW1lbnQgZGVzIHLDqXBvbnNlcyIsIk5vdGUiOm51bGwsIkh5cGVybGluayI6bnVsbCwiSXNDaGFuZ2VkIjpmYWxzZSwiSXNOZXciOmZhbHNlfSx7IiRpZCI6IjIwMSIsIkdyb3VwTmFtZSI6bnVsbCwiU3RhcnREYXRlIjoiMjAxOC0wNy0wMlQwMDowMDowMFoiLCJFbmREYXRlIjoiMjAxOC0wOS0wN1QyMzo1OTo1OS45OTlaIiwiUGVyY2VudGFnZUNvbXBsZXRlIjpudWxsLCJTdHlsZSI6eyIkaWQiOiIyMDIiLCJTaGFwZSI6MCwiU2hhcGVUaGlja25lc3MiOjEsIkR1cmF0aW9uRm9ybWF0IjowLCJJbmNsdWRlTm9uV29ya2luZ0RheXNJbkR1cmF0aW9uIjpmYWxzZSwiUGVyY2VudGFnZUNvbXBsZXRlU3R5bGUiOnsiJGlkIjoiMjAzIiwiRm9udFNldHRpbmdzIjp7IiRpZCI6IjIwN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wNSIsIkxpbmVDb2xvciI6bnVsbCwiTGluZVdlaWdodCI6MC4wLCJMaW5lVHlwZSI6MCwiUGFyZW50U3R5bGUiOm51bGx9LCJQYXJlbnRTdHlsZSI6eyIkcmVmIjoiODEifX0sIkR1cmF0aW9uU3R5bGUiOnsiJGlkIjoiMjA2IiwiRm9udFNldHRpbmdzIjp7IiRpZCI6IjIwNy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wOCIsIkxpbmVDb2xvciI6bnVsbCwiTGluZVdlaWdodCI6MC4wLCJMaW5lVHlwZSI6MCwiUGFyZW50U3R5bGUiOm51bGx9LCJQYXJlbnRTdHlsZSI6eyIkcmVmIjoiODgifX0sIkhvcml6b250YWxDb25uZWN0b3JTdHlsZSI6eyIkaWQiOiIyMDkiLCJMaW5lQ29sb3IiOnsiJHJlZiI6Ijk2In0sIkxpbmVXZWlnaHQiOjEuMCwiTGluZVR5cGUiOjAsIlBhcmVudFN0eWxlIjp7IiRyZWYiOiI5NSJ9fSwiVmVydGljYWxDb25uZWN0b3JTdHlsZSI6eyIkaWQiOiIyMTA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yMTEiLCJNYXJnaW4iOnsiJHJlZiI6IjEwMiJ9LCJQYWRkaW5nIjp7IiRyZWYiOiIxMDMifSwiQmFja2dyb3VuZCI6eyIkaWQiOiIyMTIiLCJDb2xvciI6eyIkaWQiOiIyMTMiLCJBIjoyNTUsIlIiOjc1LCJHIjoxNzIsIkIiOjE5OH19LCJJc1Zpc2libGUiOnRydWUsIldpZHRoIjowLjAsIkhlaWdodCI6MTYuMCwiQm9yZGVyU3R5bGUiOnsiJGlkIjoiMjE0IiwiTGluZUNvbG9yIjp7IiRyZWYiOiIxMDUifSwiTGluZVdlaWdodCI6MC4wLCJMaW5lVHlwZSI6MCwiUGFyZW50U3R5bGUiOnsiJHJlZiI6IjEwNCJ9fSwiUGFyZW50U3R5bGUiOnsiJHJlZiI6IjEwMSJ9fSwiVGl0bGVTdHlsZSI6eyIkaWQiOiIyMTUiLCJGb250U2V0dGluZ3MiOnsiJGlkIjoiMjE2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xNyIsIkxpbmVDb2xvciI6bnVsbCwiTGluZVdlaWdodCI6MC4wLCJMaW5lVHlwZSI6MCwiUGFyZW50U3R5bGUiOm51bGx9LCJQYXJlbnRTdHlsZSI6eyIkcmVmIjoiMTA3In19LCJEYXRlU3R5bGUiOnsiJGlkIjoiMjE4IiwiRm9udFNldHRpbmdzIjp7IiRpZCI6IjIxO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IwIiwiTGluZUNvbG9yIjpudWxsLCJMaW5lV2VpZ2h0IjowLjAsIkxpbmVUeXBlIjowLCJQYXJlbnRTdHlsZSI6bnVsbH0sIlBhcmVudFN0eWxlIjp7IiRyZWYiOiIxMTQifX0sIkRhdGVGb3JtYXQiOnsiJGlkIjoiMjIxIiwiRm9ybWF0U3RyaW5nIjoiZGRkLCBNTU0gZCwgeXl5eSIsIlNlcGFyYXRvciI6Ii8iLCJVc2VJbnRlcm5hdGlvbmFsRGF0ZUZvcm1hdCI6ZmFsc2V9LCJJc1Zpc2libGUiOnRydWUsIlBhcmVudFN0eWxlIjp7IiRyZWYiOiI4MCJ9fSwiSW5kZXgiOjQsIklkIjoiMGQ1NDIwNzEtNjM0My00Njc1LWI0ODgtYjBjNjE4YzFhNDM3IiwiSW1wb3J0SWQiOm51bGwsIlRpdGxlIjoiUsOpYWxpc2F0aW9uIGRlcyBmaWNoZXMgcGFyIGZvcm1hdGlvbiAiLCJOb3RlIjpudWxsLCJIeXBlcmxpbmsiOm51bGwsIklzQ2hhbmdlZCI6ZmFsc2UsIklzTmV3IjpmYWxzZX0seyIkaWQiOiIyMjIiLCJHcm91cE5hbWUiOm51bGwsIlN0YXJ0RGF0ZSI6IjIwMTgtMTAtMjJUMDA6MDA6MDBaIiwiRW5kRGF0ZSI6IjIwMTgtMTAtMzFUMjM6NTk6NTkuOTk5WiIsIlBlcmNlbnRhZ2VDb21wbGV0ZSI6bnVsbCwiU3R5bGUiOnsiJGlkIjoiMjIzIiwiU2hhcGUiOjAsIlNoYXBlVGhpY2tuZXNzIjoxLCJEdXJhdGlvbkZvcm1hdCI6MCwiSW5jbHVkZU5vbldvcmtpbmdEYXlzSW5EdXJhdGlvbiI6ZmFsc2UsIlBlcmNlbnRhZ2VDb21wbGV0ZVN0eWxlIjp7IiRpZCI6IjIyNCIsIkZvbnRTZXR0aW5ncyI6eyIkaWQiOiIyMjU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jYiLCJMaW5lQ29sb3IiOm51bGwsIkxpbmVXZWlnaHQiOjAuMCwiTGluZVR5cGUiOjAsIlBhcmVudFN0eWxlIjpudWxsfSwiUGFyZW50U3R5bGUiOnsiJHJlZiI6IjgxIn19LCJEdXJhdGlvblN0eWxlIjp7IiRpZCI6IjIyNyIsIkZvbnRTZXR0aW5ncyI6eyIkaWQiOiIyMjg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jkiLCJMaW5lQ29sb3IiOm51bGwsIkxpbmVXZWlnaHQiOjAuMCwiTGluZVR5cGUiOjAsIlBhcmVudFN0eWxlIjpudWxsfSwiUGFyZW50U3R5bGUiOnsiJHJlZiI6Ijg4In19LCJIb3Jpem9udGFsQ29ubmVjdG9yU3R5bGUiOnsiJGlkIjoiMjMwIiwiTGluZUNvbG9yIjp7IiRyZWYiOiI5NiJ9LCJMaW5lV2VpZ2h0IjoxLjAsIkxpbmVUeXBlIjowLCJQYXJlbnRTdHlsZSI6eyIkcmVmIjoiOTUifX0sIlZlcnRpY2FsQ29ubmVjdG9yU3R5bGUiOnsiJGlkIjoiMjMxIiwiTGluZUNvbG9yIjp7IiRyZWYiOiI5OSJ9LCJMaW5lV2VpZ2h0IjowLjAsIkxpbmVUeXBlIjowLCJQYXJlbnRTdHlsZSI6eyIkcmVmIjoiOTgifX0sIk1hcmdpbiI6bnVsbCwiU3RhcnREYXRlUG9zaXRpb24iOjQsIkVuZERhdGVQb3NpdGlvbiI6NCwiVGl0bGVQb3NpdGlvbiI6NSwiRHVyYXRpb25Qb3NpdGlvbiI6NiwiUGVyY2VudGFnZUNvbXBsZXRlZFBvc2l0aW9uIjo2LCJTcGFjaW5nIjo1LCJJc0JlbG93VGltZWJhbmQiOnRydWUsIlBlcmNlbnRhZ2VDb21wbGV0ZVNoYXBlT3BhY2l0eSI6MzUsIlNoYXBlU3R5bGUiOnsiJGlkIjoiMjMyIiwiTWFyZ2luIjp7IiRyZWYiOiIxMDIifSwiUGFkZGluZyI6eyIkcmVmIjoiMTAzIn0sIkJhY2tncm91bmQiOnsiJGlkIjoiMjMzIiwiQ29sb3IiOnsiJGlkIjoiMjM0IiwiQSI6MjU1LCJSIjo3NSwiRyI6MTcyLCJCIjoxOTh9fSwiSXNWaXNpYmxlIjp0cnVlLCJXaWR0aCI6MC4wLCJIZWlnaHQiOjE2LjAsIkJvcmRlclN0eWxlIjp7IiRpZCI6IjIzNSIsIkxpbmVDb2xvciI6eyIkcmVmIjoiMTA1In0sIkxpbmVXZWlnaHQiOjAuMCwiTGluZVR5cGUiOjAsIlBhcmVudFN0eWxlIjp7IiRyZWYiOiIxMDQifX0sIlBhcmVudFN0eWxlIjp7IiRyZWYiOiIxMDEifX0sIlRpdGxlU3R5bGUiOnsiJGlkIjoiMjM2IiwiRm9udFNldHRpbmdzIjp7IiRpZCI6IjIzNy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zgiLCJMaW5lQ29sb3IiOm51bGwsIkxpbmVXZWlnaHQiOjAuMCwiTGluZVR5cGUiOjAsIlBhcmVudFN0eWxlIjpudWxsfSwiUGFyZW50U3R5bGUiOnsiJHJlZiI6IjEwNyJ9fSwiRGF0ZVN0eWxlIjp7IiRpZCI6IjIzOSIsIkZvbnRTZXR0aW5ncyI6eyIkaWQiOiIyNDA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0MSIsIkxpbmVDb2xvciI6bnVsbCwiTGluZVdlaWdodCI6MC4wLCJMaW5lVHlwZSI6MCwiUGFyZW50U3R5bGUiOm51bGx9LCJQYXJlbnRTdHlsZSI6eyIkcmVmIjoiMTE0In19LCJEYXRlRm9ybWF0Ijp7IiRyZWYiOiIxMjEifSwiSXNWaXNpYmxlIjp0cnVlLCJQYXJlbnRTdHlsZSI6eyIkcmVmIjoiODAifX0sIkluZGV4Ijo1LCJJZCI6IjIwNmM0YWQ1LTk1OTQtNGNjZC05ZDNkLWI4MDczZjA3NGU4YiIsIkltcG9ydElkIjpudWxsLCJUaXRsZSI6IkRpZmZ1c2lvbiBkZXMgZmljaGVzIGZvcm1hdGlvbiIsIk5vdGUiOm51bGwsIkh5cGVybGluayI6bnVsbCwiSXNDaGFuZ2VkIjpmYWxzZSwiSXNOZXciOmZhbHNlfSx7IiRpZCI6IjI0MiIsIkdyb3VwTmFtZSI6bnVsbCwiU3RhcnREYXRlIjoiMjAxNy0xMi0xMVQwMDowMDowMFoiLCJFbmREYXRlIjoiMjAxOC0wMS0zMVQyMzo1OTo1OS45OTlaIiwiUGVyY2VudGFnZUNvbXBsZXRlIjpudWxsLCJTdHlsZSI6eyIkaWQiOiIyNDMiLCJTaGFwZSI6MCwiU2hhcGVUaGlja25lc3MiOjEsIkR1cmF0aW9uRm9ybWF0IjowLCJJbmNsdWRlTm9uV29ya2luZ0RheXNJbkR1cmF0aW9uIjpmYWxzZSwiUGVyY2VudGFnZUNvbXBsZXRlU3R5bGUiOnsiJGlkIjoiMjQ0IiwiRm9udFNldHRpbmdzIjp7IiRpZCI6IjI0N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0NiIsIkxpbmVDb2xvciI6bnVsbCwiTGluZVdlaWdodCI6MC4wLCJMaW5lVHlwZSI6MCwiUGFyZW50U3R5bGUiOm51bGx9LCJQYXJlbnRTdHlsZSI6eyIkcmVmIjoiODEifX0sIkR1cmF0aW9uU3R5bGUiOnsiJGlkIjoiMjQ3IiwiRm9udFNldHRpbmdzIjp7IiRpZCI6IjI0O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0OSIsIkxpbmVDb2xvciI6bnVsbCwiTGluZVdlaWdodCI6MC4wLCJMaW5lVHlwZSI6MCwiUGFyZW50U3R5bGUiOm51bGx9LCJQYXJlbnRTdHlsZSI6eyIkcmVmIjoiODgifX0sIkhvcml6b250YWxDb25uZWN0b3JTdHlsZSI6eyIkaWQiOiIyNTAiLCJMaW5lQ29sb3IiOnsiJHJlZiI6Ijk2In0sIkxpbmVXZWlnaHQiOjEuMCwiTGluZVR5cGUiOjAsIlBhcmVudFN0eWxlIjp7IiRyZWYiOiI5NSJ9fSwiVmVydGljYWxDb25uZWN0b3JTdHlsZSI6eyIkaWQiOiIyNTE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yNTIiLCJNYXJnaW4iOnsiJHJlZiI6IjEwMiJ9LCJQYWRkaW5nIjp7IiRyZWYiOiIxMDMifSwiQmFja2dyb3VuZCI6eyIkaWQiOiIyNTMiLCJDb2xvciI6eyIkaWQiOiIyNTQiLCJBIjoyNTUsIlIiOjE1NSwiRyI6MTg3LCJCIjo4OX19LCJJc1Zpc2libGUiOnRydWUsIldpZHRoIjowLjAsIkhlaWdodCI6MTYuMCwiQm9yZGVyU3R5bGUiOnsiJGlkIjoiMjU1IiwiTGluZUNvbG9yIjp7IiRyZWYiOiIxMDUifSwiTGluZVdlaWdodCI6MC4wLCJMaW5lVHlwZSI6MCwiUGFyZW50U3R5bGUiOnsiJHJlZiI6IjEwNCJ9fSwiUGFyZW50U3R5bGUiOnsiJHJlZiI6IjEwMSJ9fSwiVGl0bGVTdHlsZSI6eyIkaWQiOiIyNTYiLCJGb250U2V0dGluZ3MiOnsiJGlkIjoiMjU3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1OCIsIkxpbmVDb2xvciI6bnVsbCwiTGluZVdlaWdodCI6MC4wLCJMaW5lVHlwZSI6MCwiUGFyZW50U3R5bGUiOm51bGx9LCJQYXJlbnRTdHlsZSI6eyIkcmVmIjoiMTA3In19LCJEYXRlU3R5bGUiOnsiJGlkIjoiMjU5IiwiRm9udFNldHRpbmdzIjp7IiRpZCI6IjI2M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YxIiwiTGluZUNvbG9yIjpudWxsLCJMaW5lV2VpZ2h0IjowLjAsIkxpbmVUeXBlIjowLCJQYXJlbnRTdHlsZSI6bnVsbH0sIlBhcmVudFN0eWxlIjp7IiRyZWYiOiIxMTQifX0sIkRhdGVGb3JtYXQiOnsiJHJlZiI6IjEyMSJ9LCJJc1Zpc2libGUiOnRydWUsIlBhcmVudFN0eWxlIjp7IiRyZWYiOiI4MCJ9fSwiSW5kZXgiOjYsIklkIjoiOWE0Nzg2ZWYtMzZmYS00Yzk1LThhODktYWE3MzQ0ZTBlZTc5IiwiSW1wb3J0SWQiOm51bGwsIlRpdGxlIjoiTWlzZSDDoCBqb3VyIGRlcyBxdWVzdGlvbm5haXJlcyIsIk5vdGUiOm51bGwsIkh5cGVybGluayI6bnVsbCwiSXNDaGFuZ2VkIjpmYWxzZSwiSXNOZXciOmZhbHNlfSx7IiRpZCI6IjI2MiIsIkdyb3VwTmFtZSI6bnVsbCwiU3RhcnREYXRlIjoiMjAxOC0wMy0wNVQwMDowMDowMFoiLCJFbmREYXRlIjoiMjAxOC0wNC0xNlQyMzo1OTo1OS45OTlaIiwiUGVyY2VudGFnZUNvbXBsZXRlIjpudWxsLCJTdHlsZSI6eyIkaWQiOiIyNjMiLCJTaGFwZSI6MCwiU2hhcGVUaGlja25lc3MiOjEsIkR1cmF0aW9uRm9ybWF0IjowLCJJbmNsdWRlTm9uV29ya2luZ0RheXNJbkR1cmF0aW9uIjpmYWxzZSwiUGVyY2VudGFnZUNvbXBsZXRlU3R5bGUiOnsiJGlkIjoiMjY0IiwiRm9udFNldHRpbmdzIjp7IiRpZCI6IjI2N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2NiIsIkxpbmVDb2xvciI6bnVsbCwiTGluZVdlaWdodCI6MC4wLCJMaW5lVHlwZSI6MCwiUGFyZW50U3R5bGUiOm51bGx9LCJQYXJlbnRTdHlsZSI6eyIkcmVmIjoiODEifX0sIkR1cmF0aW9uU3R5bGUiOnsiJGlkIjoiMjY3IiwiRm9udFNldHRpbmdzIjp7IiRpZCI6IjI2O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2OSIsIkxpbmVDb2xvciI6bnVsbCwiTGluZVdlaWdodCI6MC4wLCJMaW5lVHlwZSI6MCwiUGFyZW50U3R5bGUiOm51bGx9LCJQYXJlbnRTdHlsZSI6eyIkcmVmIjoiODgifX0sIkhvcml6b250YWxDb25uZWN0b3JTdHlsZSI6eyIkaWQiOiIyNzAiLCJMaW5lQ29sb3IiOnsiJHJlZiI6Ijk2In0sIkxpbmVXZWlnaHQiOjEuMCwiTGluZVR5cGUiOjAsIlBhcmVudFN0eWxlIjp7IiRyZWYiOiI5NSJ9fSwiVmVydGljYWxDb25uZWN0b3JTdHlsZSI6eyIkaWQiOiIyNzE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yNzIiLCJNYXJnaW4iOnsiJHJlZiI6IjEwMiJ9LCJQYWRkaW5nIjp7IiRyZWYiOiIxMDMifSwiQmFja2dyb3VuZCI6eyIkaWQiOiIyNzMiLCJDb2xvciI6eyIkaWQiOiIyNzQiLCJBIjoyNTUsIlIiOjE1NSwiRyI6MTg3LCJCIjo4OX19LCJJc1Zpc2libGUiOnRydWUsIldpZHRoIjowLjAsIkhlaWdodCI6MTYuMCwiQm9yZGVyU3R5bGUiOnsiJGlkIjoiMjc1IiwiTGluZUNvbG9yIjp7IiRyZWYiOiIxMDUifSwiTGluZVdlaWdodCI6MC4wLCJMaW5lVHlwZSI6MCwiUGFyZW50U3R5bGUiOnsiJHJlZiI6IjEwNCJ9fSwiUGFyZW50U3R5bGUiOnsiJHJlZiI6IjEwMSJ9fSwiVGl0bGVTdHlsZSI6eyIkaWQiOiIyNzYiLCJGb250U2V0dGluZ3MiOnsiJGlkIjoiMjc3IiwiRm9udFNpemUiOjExLCJGb250TmFtZSI6IkNhbGlicmkiLCJJc0JvbGQiOnRydWUsIklzSXRhbGljIjpmYWxzZSwiSXNVbmRlcmxpbmVkIjpmYWxzZSwiUGFyZW50U3R5bGUiOnsiJHJlZiI6IjEwOCJ9fSwiQXV0b1NpemUiOjAsIkZvcmVncm91bmQiOnsiJHJlZiI6IjEwOSJ9LCJNYXhXaWR0aCI6Nzc5Ljg3NS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c4IiwiTGluZUNvbG9yIjpudWxsLCJMaW5lV2VpZ2h0IjowLjAsIkxpbmVUeXBlIjowLCJQYXJlbnRTdHlsZSI6bnVsbH0sIlBhcmVudFN0eWxlIjp7IiRyZWYiOiIxMDcifX0sIkRhdGVTdHlsZSI6eyIkaWQiOiIyNzkiLCJGb250U2V0dGluZ3MiOnsiJGlkIjoiMjgw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ODEiLCJMaW5lQ29sb3IiOm51bGwsIkxpbmVXZWlnaHQiOjAuMCwiTGluZVR5cGUiOjAsIlBhcmVudFN0eWxlIjpudWxsfSwiUGFyZW50U3R5bGUiOnsiJHJlZiI6IjExNCJ9fSwiRGF0ZUZvcm1hdCI6eyIkaWQiOiIyODIiLCJGb3JtYXRTdHJpbmciOiJkZGQsIE1NTSBkLCB5eXl5IiwiU2VwYXJhdG9yIjoiLyIsIlVzZUludGVybmF0aW9uYWxEYXRlRm9ybWF0IjpmYWxzZX0sIklzVmlzaWJsZSI6dHJ1ZSwiUGFyZW50U3R5bGUiOnsiJHJlZiI6IjgwIn19LCJJbmRleCI6NywiSWQiOiJjMjA5MjhlMy0yOWM5LTQ0OGEtYmRiYS1mNjRlZTVmNGMxMzUiLCJJbXBvcnRJZCI6bnVsbCwiVGl0bGUiOiJQYXNzYXRpb24gZW5xdcOqdGUgTFAiLCJOb3RlIjpudWxsLCJIeXBlcmxpbmsiOm51bGwsIklzQ2hhbmdlZCI6ZmFsc2UsIklzTmV3IjpmYWxzZX0seyIkaWQiOiIyODMiLCJHcm91cE5hbWUiOm51bGwsIlN0YXJ0RGF0ZSI6IjIwMTgtMDUtMjFUMDA6MDA6MDBaIiwiRW5kRGF0ZSI6IjIwMTgtMDYtMjlUMjM6NTk6NTkuOTk5WiIsIlBlcmNlbnRhZ2VDb21wbGV0ZSI6bnVsbCwiU3R5bGUiOnsiJGlkIjoiMjg0IiwiU2hhcGUiOjAsIlNoYXBlVGhpY2tuZXNzIjoxLCJEdXJhdGlvbkZvcm1hdCI6MCwiSW5jbHVkZU5vbldvcmtpbmdEYXlzSW5EdXJhdGlvbiI6ZmFsc2UsIlBlcmNlbnRhZ2VDb21wbGV0ZVN0eWxlIjp7IiRpZCI6IjI4NSIsIkZvbnRTZXR0aW5ncyI6eyIkaWQiOiIy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DciLCJMaW5lQ29sb3IiOm51bGwsIkxpbmVXZWlnaHQiOjAuMCwiTGluZVR5cGUiOjAsIlBhcmVudFN0eWxlIjpudWxsfSwiUGFyZW50U3R5bGUiOnsiJHJlZiI6IjgxIn19LCJEdXJhdGlvblN0eWxlIjp7IiRpZCI6IjI4OCIsIkZvbnRTZXR0aW5ncyI6eyIkaWQiOiIy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OTAiLCJMaW5lQ29sb3IiOm51bGwsIkxpbmVXZWlnaHQiOjAuMCwiTGluZVR5cGUiOjAsIlBhcmVudFN0eWxlIjpudWxsfSwiUGFyZW50U3R5bGUiOnsiJHJlZiI6Ijg4In19LCJIb3Jpem9udGFsQ29ubmVjdG9yU3R5bGUiOnsiJGlkIjoiMjkxIiwiTGluZUNvbG9yIjp7IiRyZWYiOiI5NiJ9LCJMaW5lV2VpZ2h0IjoxLjAsIkxpbmVUeXBlIjowLCJQYXJlbnRTdHlsZSI6eyIkcmVmIjoiOTUifX0sIlZlcnRpY2FsQ29ubmVjdG9yU3R5bGUiOnsiJGlkIjoiMjkyIiwiTGluZUNvbG9yIjp7IiRyZWYiOiI5OSJ9LCJMaW5lV2VpZ2h0IjowLjAsIkxpbmVUeXBlIjowLCJQYXJlbnRTdHlsZSI6eyIkcmVmIjoiOTgifX0sIk1hcmdpbiI6bnVsbCwiU3RhcnREYXRlUG9zaXRpb24iOjQsIkVuZERhdGVQb3NpdGlvbiI6NCwiVGl0bGVQb3NpdGlvbiI6NSwiRHVyYXRpb25Qb3NpdGlvbiI6NiwiUGVyY2VudGFnZUNvbXBsZXRlZFBvc2l0aW9uIjo2LCJTcGFjaW5nIjo1LCJJc0JlbG93VGltZWJhbmQiOnRydWUsIlBlcmNlbnRhZ2VDb21wbGV0ZVNoYXBlT3BhY2l0eSI6MzUsIlNoYXBlU3R5bGUiOnsiJGlkIjoiMjkzIiwiTWFyZ2luIjp7IiRyZWYiOiIxMDIifSwiUGFkZGluZyI6eyIkcmVmIjoiMTAzIn0sIkJhY2tncm91bmQiOnsiJGlkIjoiMjk0IiwiQ29sb3IiOnsiJGlkIjoiMjk1IiwiQSI6MjU1LCJSIjoxNTUsIkciOjE4NywiQiI6ODl9fSwiSXNWaXNpYmxlIjp0cnVlLCJXaWR0aCI6MC4wLCJIZWlnaHQiOjE2LjAsIkJvcmRlclN0eWxlIjp7IiRpZCI6IjI5NiIsIkxpbmVDb2xvciI6eyIkcmVmIjoiMTA1In0sIkxpbmVXZWlnaHQiOjAuMCwiTGluZVR5cGUiOjAsIlBhcmVudFN0eWxlIjp7IiRyZWYiOiIxMDQifX0sIlBhcmVudFN0eWxlIjp7IiRyZWYiOiIxMDEifX0sIlRpdGxlU3R5bGUiOnsiJGlkIjoiMjk3IiwiRm9udFNldHRpbmdzIjp7IiRpZCI6IjI5OCIsIkZvbnRTaXplIjoxMSwiRm9udE5hbWUiOiJDYWxpYnJpIiwiSXNCb2xkIjp0cnVlLCJJc0l0YWxpYyI6ZmFsc2UsIklzVW5kZXJsaW5lZCI6ZmFsc2UsIlBhcmVudFN0eWxlIjp7IiRyZWYiOiIxMDgifX0sIkF1dG9TaXplIjowLCJGb3JlZ3JvdW5kIjp7IiRyZWYiOiIxMDkifSwiTWF4V2lkdGgiOjc3OS44NzU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5OSIsIkxpbmVDb2xvciI6bnVsbCwiTGluZVdlaWdodCI6MC4wLCJMaW5lVHlwZSI6MCwiUGFyZW50U3R5bGUiOm51bGx9LCJQYXJlbnRTdHlsZSI6eyIkcmVmIjoiMTA3In19LCJEYXRlU3R5bGUiOnsiJGlkIjoiMzAwIiwiRm9udFNldHRpbmdzIjp7IiRpZCI6IjMw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AyIiwiTGluZUNvbG9yIjpudWxsLCJMaW5lV2VpZ2h0IjowLjAsIkxpbmVUeXBlIjowLCJQYXJlbnRTdHlsZSI6bnVsbH0sIlBhcmVudFN0eWxlIjp7IiRyZWYiOiIxMTQifX0sIkRhdGVGb3JtYXQiOnsiJGlkIjoiMzAzIiwiRm9ybWF0U3RyaW5nIjoiZGRkLCBNTU0gZCwgeXl5eSIsIlNlcGFyYXRvciI6Ii8iLCJVc2VJbnRlcm5hdGlvbmFsRGF0ZUZvcm1hdCI6ZmFsc2V9LCJJc1Zpc2libGUiOnRydWUsIlBhcmVudFN0eWxlIjp7IiRyZWYiOiI4MCJ9fSwiSW5kZXgiOjgsIklkIjoiNGJmZDM1NGYtZDUyZi00Mjc2LTkxODEtN2ZmMjYyYWY4ZTI5IiwiSW1wb3J0SWQiOm51bGwsIlRpdGxlIjoiVHJhaXRlbWVudCBkZXMgcsOpcG9uc2VzIiwiTm90ZSI6bnVsbCwiSHlwZXJsaW5rIjpudWxsLCJJc0NoYW5nZWQiOmZhbHNlLCJJc05ldyI6ZmFsc2V9LHsiJGlkIjoiMzA0IiwiR3JvdXBOYW1lIjpudWxsLCJTdGFydERhdGUiOiIyMDE4LTA5LTA4VDAwOjAwOjAwWiIsIkVuZERhdGUiOiIyMDE4LTA5LTE1VDIzOjU5OjU5Ljk5OVoiLCJQZXJjZW50YWdlQ29tcGxldGUiOm51bGwsIlN0eWxlIjp7IiRpZCI6IjMwNSIsIlNoYXBlIjowLCJTaGFwZVRoaWNrbmVzcyI6MSwiRHVyYXRpb25Gb3JtYXQiOjAsIkluY2x1ZGVOb25Xb3JraW5nRGF5c0luRHVyYXRpb24iOmZhbHNlLCJQZXJjZW50YWdlQ29tcGxldGVTdHlsZSI6eyIkaWQiOiIzMDYiLCJGb250U2V0dGluZ3MiOnsiJGlkIjoiMzA3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A4IiwiTGluZUNvbG9yIjpudWxsLCJMaW5lV2VpZ2h0IjowLjAsIkxpbmVUeXBlIjowLCJQYXJlbnRTdHlsZSI6bnVsbH0sIlBhcmVudFN0eWxlIjp7IiRyZWYiOiI4MSJ9fSwiRHVyYXRpb25TdHlsZSI6eyIkaWQiOiIzMDkiLCJGb250U2V0dGluZ3MiOnsiJGlkIjoiMzEw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ExIiwiTGluZUNvbG9yIjpudWxsLCJMaW5lV2VpZ2h0IjowLjAsIkxpbmVUeXBlIjowLCJQYXJlbnRTdHlsZSI6bnVsbH0sIlBhcmVudFN0eWxlIjp7IiRyZWYiOiI4OCJ9fSwiSG9yaXpvbnRhbENvbm5lY3RvclN0eWxlIjp7IiRpZCI6IjMxMiIsIkxpbmVDb2xvciI6eyIkcmVmIjoiOTYifSwiTGluZVdlaWdodCI6MS4wLCJMaW5lVHlwZSI6MCwiUGFyZW50U3R5bGUiOnsiJHJlZiI6Ijk1In19LCJWZXJ0aWNhbENvbm5lY3RvclN0eWxlIjp7IiRpZCI6IjMxMyIsIkxpbmVDb2xvciI6eyIkcmVmIjoiOTkifSwiTGluZVdlaWdodCI6MC4wLCJMaW5lVHlwZSI6MCwiUGFyZW50U3R5bGUiOnsiJHJlZiI6Ijk4In1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MxNCIsIk1hcmdpbiI6eyIkcmVmIjoiMTAyIn0sIlBhZGRpbmciOnsiJHJlZiI6IjEwMyJ9LCJCYWNrZ3JvdW5kIjp7IiRpZCI6IjMxNSIsIkNvbG9yIjp7IiRpZCI6IjMxNiIsIkEiOjI1NSwiUiI6MTU1LCJHIjoxODcsIkIiOjg5fX0sIklzVmlzaWJsZSI6dHJ1ZSwiV2lkdGgiOjAuMCwiSGVpZ2h0IjoxNi4wLCJCb3JkZXJTdHlsZSI6eyIkaWQiOiIzMTciLCJMaW5lQ29sb3IiOnsiJHJlZiI6IjEwNSJ9LCJMaW5lV2VpZ2h0IjowLjAsIkxpbmVUeXBlIjowLCJQYXJlbnRTdHlsZSI6eyIkcmVmIjoiMTA0In19LCJQYXJlbnRTdHlsZSI6eyIkcmVmIjoiMTAxIn19LCJUaXRsZVN0eWxlIjp7IiRpZCI6IjMxOCIsIkZvbnRTZXR0aW5ncyI6eyIkaWQiOiIzMTk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IwIiwiTGluZUNvbG9yIjpudWxsLCJMaW5lV2VpZ2h0IjowLjAsIkxpbmVUeXBlIjowLCJQYXJlbnRTdHlsZSI6bnVsbH0sIlBhcmVudFN0eWxlIjp7IiRyZWYiOiIxMDcifX0sIkRhdGVTdHlsZSI6eyIkaWQiOiIzMjEiLCJGb250U2V0dGluZ3MiOnsiJGlkIjoiMzIy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MjMiLCJMaW5lQ29sb3IiOm51bGwsIkxpbmVXZWlnaHQiOjAuMCwiTGluZVR5cGUiOjAsIlBhcmVudFN0eWxlIjpudWxsfSwiUGFyZW50U3R5bGUiOnsiJHJlZiI6IjExNCJ9fSwiRGF0ZUZvcm1hdCI6eyIkaWQiOiIzMjQiLCJGb3JtYXRTdHJpbmciOiJkZGQsIE1NTSBkLCB5eXl5IiwiU2VwYXJhdG9yIjoiLyIsIlVzZUludGVybmF0aW9uYWxEYXRlRm9ybWF0IjpmYWxzZX0sIklzVmlzaWJsZSI6dHJ1ZSwiUGFyZW50U3R5bGUiOnsiJHJlZiI6IjgwIn19LCJJbmRleCI6OSwiSWQiOiIzMDc5MmQwNS0yMzUyLTQ0MzUtOTdmNy05NTdhMTFiZmIxYWUiLCJJbXBvcnRJZCI6bnVsbCwiVGl0bGUiOiJSw6lhbGlzYXRpb24gZGVzIGZpY2hlcyBwYXIgZm9ybWF0aW9uICIsIk5vdGUiOm51bGwsIkh5cGVybGluayI6bnVsbCwiSXNDaGFuZ2VkIjpmYWxzZSwiSXNOZXciOmZhbHNlfSx7IiRpZCI6IjMyNSIsIkdyb3VwTmFtZSI6bnVsbCwiU3RhcnREYXRlIjoiMjAxOC0xMC0yMlQwMDowMDowMFoiLCJFbmREYXRlIjoiMjAxOC0xMC0zMVQyMzo1OTo1OS45OTlaIiwiUGVyY2VudGFnZUNvbXBsZXRlIjpudWxsLCJTdHlsZSI6eyIkaWQiOiIzMjYiLCJTaGFwZSI6MCwiU2hhcGVUaGlja25lc3MiOjEsIkR1cmF0aW9uRm9ybWF0IjowLCJJbmNsdWRlTm9uV29ya2luZ0RheXNJbkR1cmF0aW9uIjpmYWxzZSwiUGVyY2VudGFnZUNvbXBsZXRlU3R5bGUiOnsiJGlkIjoiMzI3IiwiRm9udFNldHRpbmdzIjp7IiRpZCI6IjMyO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OSIsIkxpbmVDb2xvciI6bnVsbCwiTGluZVdlaWdodCI6MC4wLCJMaW5lVHlwZSI6MCwiUGFyZW50U3R5bGUiOm51bGx9LCJQYXJlbnRTdHlsZSI6eyIkcmVmIjoiODEifX0sIkR1cmF0aW9uU3R5bGUiOnsiJGlkIjoiMzMwIiwiRm9udFNldHRpbmdzIjp7IiRpZCI6IjMzM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zMiIsIkxpbmVDb2xvciI6bnVsbCwiTGluZVdlaWdodCI6MC4wLCJMaW5lVHlwZSI6MCwiUGFyZW50U3R5bGUiOm51bGx9LCJQYXJlbnRTdHlsZSI6eyIkcmVmIjoiODgifX0sIkhvcml6b250YWxDb25uZWN0b3JTdHlsZSI6eyIkaWQiOiIzMzMiLCJMaW5lQ29sb3IiOnsiJHJlZiI6Ijk2In0sIkxpbmVXZWlnaHQiOjEuMCwiTGluZVR5cGUiOjAsIlBhcmVudFN0eWxlIjp7IiRyZWYiOiI5NSJ9fSwiVmVydGljYWxDb25uZWN0b3JTdHlsZSI6eyIkaWQiOiIzMzQ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zMzUiLCJNYXJnaW4iOnsiJHJlZiI6IjEwMiJ9LCJQYWRkaW5nIjp7IiRyZWYiOiIxMDMifSwiQmFja2dyb3VuZCI6eyIkaWQiOiIzMzYiLCJDb2xvciI6eyIkaWQiOiIzMzciLCJBIjoyNTUsIlIiOjE1NSwiRyI6MTg3LCJCIjo4OX19LCJJc1Zpc2libGUiOnRydWUsIldpZHRoIjowLjAsIkhlaWdodCI6MTYuMCwiQm9yZGVyU3R5bGUiOnsiJGlkIjoiMzM4IiwiTGluZUNvbG9yIjp7IiRyZWYiOiIxMDUifSwiTGluZVdlaWdodCI6MC4wLCJMaW5lVHlwZSI6MCwiUGFyZW50U3R5bGUiOnsiJHJlZiI6IjEwNCJ9fSwiUGFyZW50U3R5bGUiOnsiJHJlZiI6IjEwMSJ9fSwiVGl0bGVTdHlsZSI6eyIkaWQiOiIzMzkiLCJGb250U2V0dGluZ3MiOnsiJGlkIjoiMzQw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M0MSIsIkxpbmVDb2xvciI6bnVsbCwiTGluZVdlaWdodCI6MC4wLCJMaW5lVHlwZSI6MCwiUGFyZW50U3R5bGUiOm51bGx9LCJQYXJlbnRTdHlsZSI6eyIkcmVmIjoiMTA3In19LCJEYXRlU3R5bGUiOnsiJGlkIjoiMzQyIiwiRm9udFNldHRpbmdzIjp7IiRpZCI6IjM0M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Q0IiwiTGluZUNvbG9yIjpudWxsLCJMaW5lV2VpZ2h0IjowLjAsIkxpbmVUeXBlIjowLCJQYXJlbnRTdHlsZSI6bnVsbH0sIlBhcmVudFN0eWxlIjp7IiRyZWYiOiIxMTQifX0sIkRhdGVGb3JtYXQiOnsiJHJlZiI6IjEyMSJ9LCJJc1Zpc2libGUiOnRydWUsIlBhcmVudFN0eWxlIjp7IiRyZWYiOiI4MCJ9fSwiSW5kZXgiOjEwLCJJZCI6IjJkNWE5ZDljLTVjNGEtNDAyNi1iZGM3LWExZDIxYTIwYWJlMyIsIkltcG9ydElkIjpudWxsLCJUaXRsZSI6IkRpZmZ1c2lvbiBkZXMgZmljaGVzIGZvcm1hdGlvbiIsIk5vdGUiOm51bGwsIkh5cGVybGluayI6bnVsbCwiSXNDaGFuZ2VkIjpmYWxzZSwiSXNOZXciOmZhbHNlfSx7IiRpZCI6IjM0NSIsIkdyb3VwTmFtZSI6bnVsbCwiU3RhcnREYXRlIjoiMjAxNy0xMi0xMVQwMDowMDowMFoiLCJFbmREYXRlIjoiMjAxOC0wMS0zMVQyMzo1OTo1OS45OTlaIiwiUGVyY2VudGFnZUNvbXBsZXRlIjpudWxsLCJTdHlsZSI6eyIkaWQiOiIzNDYiLCJTaGFwZSI6MCwiU2hhcGVUaGlja25lc3MiOjEsIkR1cmF0aW9uRm9ybWF0IjowLCJJbmNsdWRlTm9uV29ya2luZ0RheXNJbkR1cmF0aW9uIjpmYWxzZSwiUGVyY2VudGFnZUNvbXBsZXRlU3R5bGUiOnsiJGlkIjoiMzQ3IiwiRm9udFNldHRpbmdzIjp7IiRpZCI6IjM0O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0OSIsIkxpbmVDb2xvciI6bnVsbCwiTGluZVdlaWdodCI6MC4wLCJMaW5lVHlwZSI6MCwiUGFyZW50U3R5bGUiOm51bGx9LCJQYXJlbnRTdHlsZSI6eyIkcmVmIjoiODEifX0sIkR1cmF0aW9uU3R5bGUiOnsiJGlkIjoiMzUwIiwiRm9udFNldHRpbmdzIjp7IiRpZCI6IjM1M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1MiIsIkxpbmVDb2xvciI6bnVsbCwiTGluZVdlaWdodCI6MC4wLCJMaW5lVHlwZSI6MCwiUGFyZW50U3R5bGUiOm51bGx9LCJQYXJlbnRTdHlsZSI6eyIkcmVmIjoiODgifX0sIkhvcml6b250YWxDb25uZWN0b3JTdHlsZSI6eyIkaWQiOiIzNTMiLCJMaW5lQ29sb3IiOnsiJHJlZiI6Ijk2In0sIkxpbmVXZWlnaHQiOjEuMCwiTGluZVR5cGUiOjAsIlBhcmVudFN0eWxlIjp7IiRyZWYiOiI5NSJ9fSwiVmVydGljYWxDb25uZWN0b3JTdHlsZSI6eyIkaWQiOiIzNTQ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zNTUiLCJNYXJnaW4iOnsiJHJlZiI6IjEwMiJ9LCJQYWRkaW5nIjp7IiRyZWYiOiIxMDMifSwiQmFja2dyb3VuZCI6eyIkaWQiOiIzNTYiLCJDb2xvciI6eyIkaWQiOiIzNTciLCJBIjoyNTUsIlIiOjI1NCwiRyI6MTg2LCJCIjoxMH19LCJJc1Zpc2libGUiOnRydWUsIldpZHRoIjowLjAsIkhlaWdodCI6MTYuMCwiQm9yZGVyU3R5bGUiOnsiJGlkIjoiMzU4IiwiTGluZUNvbG9yIjp7IiRyZWYiOiIxMDUifSwiTGluZVdlaWdodCI6MC4wLCJMaW5lVHlwZSI6MCwiUGFyZW50U3R5bGUiOnsiJHJlZiI6IjEwNCJ9fSwiUGFyZW50U3R5bGUiOnsiJHJlZiI6IjEwMSJ9fSwiVGl0bGVTdHlsZSI6eyIkaWQiOiIzNTkiLCJGb250U2V0dGluZ3MiOnsiJGlkIjoiMzYwIiwiRm9udFNpemUiOjExLCJGb250TmFtZSI6IkNhbGlicmkiLCJJc0JvbGQiOnRydWUsIklzSXRhbGljIjpmYWxzZSwiSXNVbmRlcmxpbmVkIjpmYWxzZSwiUGFyZW50U3R5bGUiOnsiJHJlZiI6IjEwOCJ9fSwiQXV0b1NpemUiOjIsIkZvcmVncm91bmQiOnsiJHJlZiI6IjEwOSJ9LCJNYXhXaWR0aCI6ODY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YxIiwiTGluZUNvbG9yIjpudWxsLCJMaW5lV2VpZ2h0IjowLjAsIkxpbmVUeXBlIjowLCJQYXJlbnRTdHlsZSI6bnVsbH0sIlBhcmVudFN0eWxlIjp7IiRyZWYiOiIxMDcifX0sIkRhdGVTdHlsZSI6eyIkaWQiOiIzNjIiLCJGb250U2V0dGluZ3MiOnsiJGlkIjoiMzYz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NjQiLCJMaW5lQ29sb3IiOm51bGwsIkxpbmVXZWlnaHQiOjAuMCwiTGluZVR5cGUiOjAsIlBhcmVudFN0eWxlIjpudWxsfSwiUGFyZW50U3R5bGUiOnsiJHJlZiI6IjExNCJ9fSwiRGF0ZUZvcm1hdCI6eyIkaWQiOiIzNjUiLCJGb3JtYXRTdHJpbmciOiJkZGQsIE1NTSBkLCB5eXl5IiwiU2VwYXJhdG9yIjoiLyIsIlVzZUludGVybmF0aW9uYWxEYXRlRm9ybWF0IjpmYWxzZX0sIklzVmlzaWJsZSI6dHJ1ZSwiUGFyZW50U3R5bGUiOnsiJHJlZiI6IjgwIn19LCJJbmRleCI6MTEsIklkIjoiZmVhOWRjZWItMDI2MS00OTIxLWJjOTMtMzI1NDM4YWIwZGY4IiwiSW1wb3J0SWQiOm51bGwsIlRpdGxlIjoiTWlzZSDDoCBqb3VyIGRlcyBxdWVzdGlvbm5haXJlcyBNMiIsIk5vdGUiOm51bGwsIkh5cGVybGluayI6bnVsbCwiSXNDaGFuZ2VkIjpmYWxzZSwiSXNOZXciOmZhbHNlfSx7IiRpZCI6IjM2NiIsIkdyb3VwTmFtZSI6bnVsbCwiU3RhcnREYXRlIjoiMjAxOC0wMy0wNVQwMDowMDowMFoiLCJFbmREYXRlIjoiMjAxOC0wNC0xNlQyMzo1OTo1OS45OTlaIiwiUGVyY2VudGFnZUNvbXBsZXRlIjpudWxsLCJTdHlsZSI6eyIkaWQiOiIzNjciLCJTaGFwZSI6MCwiU2hhcGVUaGlja25lc3MiOjEsIkR1cmF0aW9uRm9ybWF0IjowLCJJbmNsdWRlTm9uV29ya2luZ0RheXNJbkR1cmF0aW9uIjpmYWxzZSwiUGVyY2VudGFnZUNvbXBsZXRlU3R5bGUiOnsiJGlkIjoiMzY4IiwiRm9udFNldHRpbmdzIjp7IiRpZCI6IjM2O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3MCIsIkxpbmVDb2xvciI6bnVsbCwiTGluZVdlaWdodCI6MC4wLCJMaW5lVHlwZSI6MCwiUGFyZW50U3R5bGUiOm51bGx9LCJQYXJlbnRTdHlsZSI6eyIkcmVmIjoiODEifX0sIkR1cmF0aW9uU3R5bGUiOnsiJGlkIjoiMzcxIiwiRm9udFNldHRpbmdzIjp7IiRpZCI6IjM3M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3MyIsIkxpbmVDb2xvciI6bnVsbCwiTGluZVdlaWdodCI6MC4wLCJMaW5lVHlwZSI6MCwiUGFyZW50U3R5bGUiOm51bGx9LCJQYXJlbnRTdHlsZSI6eyIkcmVmIjoiODgifX0sIkhvcml6b250YWxDb25uZWN0b3JTdHlsZSI6eyIkaWQiOiIzNzQiLCJMaW5lQ29sb3IiOnsiJHJlZiI6Ijk2In0sIkxpbmVXZWlnaHQiOjEuMCwiTGluZVR5cGUiOjAsIlBhcmVudFN0eWxlIjp7IiRyZWYiOiI5NSJ9fSwiVmVydGljYWxDb25uZWN0b3JTdHlsZSI6eyIkaWQiOiIzNzU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zNzYiLCJNYXJnaW4iOnsiJHJlZiI6IjEwMiJ9LCJQYWRkaW5nIjp7IiRyZWYiOiIxMDMifSwiQmFja2dyb3VuZCI6eyIkaWQiOiIzNzciLCJDb2xvciI6eyIkaWQiOiIzNzgiLCJBIjoyNTUsIlIiOjI1NCwiRyI6MTg2LCJCIjoxMH19LCJJc1Zpc2libGUiOnRydWUsIldpZHRoIjowLjAsIkhlaWdodCI6MTYuMCwiQm9yZGVyU3R5bGUiOnsiJGlkIjoiMzc5IiwiTGluZUNvbG9yIjp7IiRyZWYiOiIxMDUifSwiTGluZVdlaWdodCI6MC4wLCJMaW5lVHlwZSI6MCwiUGFyZW50U3R5bGUiOnsiJHJlZiI6IjEwNCJ9fSwiUGFyZW50U3R5bGUiOnsiJHJlZiI6IjEwMSJ9fSwiVGl0bGVTdHlsZSI6eyIkaWQiOiIzODAiLCJGb250U2V0dGluZ3MiOnsiJGlkIjoiMzgxIiwiRm9udFNpemUiOjExLCJGb250TmFtZSI6IkNhbGlicmkiLCJJc0JvbGQiOnRydWUsIklzSXRhbGljIjpmYWxzZSwiSXNVbmRlcmxpbmVkIjpmYWxzZSwiUGFyZW50U3R5bGUiOnsiJHJlZiI6IjEwOCJ9fSwiQXV0b1NpemUiOjAsIkZvcmVncm91bmQiOnsiJHJlZiI6IjEwOSJ9LCJNYXhXaWR0aCI6Nzc5Ljg3NS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gyIiwiTGluZUNvbG9yIjpudWxsLCJMaW5lV2VpZ2h0IjowLjAsIkxpbmVUeXBlIjowLCJQYXJlbnRTdHlsZSI6bnVsbH0sIlBhcmVudFN0eWxlIjp7IiRyZWYiOiIxMDcifX0sIkRhdGVTdHlsZSI6eyIkaWQiOiIzODMiLCJGb250U2V0dGluZ3MiOnsiJGlkIjoiMzg0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ODUiLCJMaW5lQ29sb3IiOm51bGwsIkxpbmVXZWlnaHQiOjAuMCwiTGluZVR5cGUiOjAsIlBhcmVudFN0eWxlIjpudWxsfSwiUGFyZW50U3R5bGUiOnsiJHJlZiI6IjExNCJ9fSwiRGF0ZUZvcm1hdCI6eyIkaWQiOiIzODYiLCJGb3JtYXRTdHJpbmciOiJkZGQsIE1NTSBkLCB5eXl5IiwiU2VwYXJhdG9yIjoiLyIsIlVzZUludGVybmF0aW9uYWxEYXRlRm9ybWF0IjpmYWxzZX0sIklzVmlzaWJsZSI6dHJ1ZSwiUGFyZW50U3R5bGUiOnsiJHJlZiI6IjgwIn19LCJJbmRleCI6MTIsIklkIjoiNmQ1NjlkYTQtMmI5Yy00NWUyLTk1YWUtYzc3MmI0NTA1YmU2IiwiSW1wb3J0SWQiOm51bGwsIlRpdGxlIjoiUGFzc2F0aW9uIGVucXXDqnRlIE0yIiwiTm90ZSI6bnVsbCwiSHlwZXJsaW5rIjpudWxsLCJJc0NoYW5nZWQiOmZhbHNlLCJJc05ldyI6ZmFsc2V9LHsiJGlkIjoiMzg3IiwiR3JvdXBOYW1lIjpudWxsLCJTdGFydERhdGUiOiIyMDE4LTA1LTIxVDAwOjAwOjAwWiIsIkVuZERhdGUiOiIyMDE4LTA2LTI5VDIzOjU5OjU5Ljk5OVoiLCJQZXJjZW50YWdlQ29tcGxldGUiOm51bGwsIlN0eWxlIjp7IiRpZCI6IjM4OCIsIlNoYXBlIjowLCJTaGFwZVRoaWNrbmVzcyI6MSwiRHVyYXRpb25Gb3JtYXQiOjAsIkluY2x1ZGVOb25Xb3JraW5nRGF5c0luRHVyYXRpb24iOmZhbHNlLCJQZXJjZW50YWdlQ29tcGxldGVTdHlsZSI6eyIkaWQiOiIzODkiLCJGb250U2V0dGluZ3MiOnsiJGlkIjoiMzkw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kxIiwiTGluZUNvbG9yIjpudWxsLCJMaW5lV2VpZ2h0IjowLjAsIkxpbmVUeXBlIjowLCJQYXJlbnRTdHlsZSI6bnVsbH0sIlBhcmVudFN0eWxlIjp7IiRyZWYiOiI4MSJ9fSwiRHVyYXRpb25TdHlsZSI6eyIkaWQiOiIzOTIiLCJGb250U2V0dGluZ3MiOnsiJGlkIjoiMzkz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k0IiwiTGluZUNvbG9yIjpudWxsLCJMaW5lV2VpZ2h0IjowLjAsIkxpbmVUeXBlIjowLCJQYXJlbnRTdHlsZSI6bnVsbH0sIlBhcmVudFN0eWxlIjp7IiRyZWYiOiI4OCJ9fSwiSG9yaXpvbnRhbENvbm5lY3RvclN0eWxlIjp7IiRpZCI6IjM5NSIsIkxpbmVDb2xvciI6eyIkcmVmIjoiOTYifSwiTGluZVdlaWdodCI6MS4wLCJMaW5lVHlwZSI6MCwiUGFyZW50U3R5bGUiOnsiJHJlZiI6Ijk1In19LCJWZXJ0aWNhbENvbm5lY3RvclN0eWxlIjp7IiRpZCI6IjM5NiIsIkxpbmVDb2xvciI6eyIkcmVmIjoiOTkifSwiTGluZVdlaWdodCI6MC4wLCJMaW5lVHlwZSI6MCwiUGFyZW50U3R5bGUiOnsiJHJlZiI6Ijk4In1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M5NyIsIk1hcmdpbiI6eyIkcmVmIjoiMTAyIn0sIlBhZGRpbmciOnsiJHJlZiI6IjEwMyJ9LCJCYWNrZ3JvdW5kIjp7IiRpZCI6IjM5OCIsIkNvbG9yIjp7IiRpZCI6IjM5OSIsIkEiOjI1NSwiUiI6MjU0LCJHIjoxODYsIkIiOjEwfX0sIklzVmlzaWJsZSI6dHJ1ZSwiV2lkdGgiOjAuMCwiSGVpZ2h0IjoxNi4wLCJCb3JkZXJTdHlsZSI6eyIkaWQiOiI0MDAiLCJMaW5lQ29sb3IiOnsiJHJlZiI6IjEwNSJ9LCJMaW5lV2VpZ2h0IjowLjAsIkxpbmVUeXBlIjowLCJQYXJlbnRTdHlsZSI6eyIkcmVmIjoiMTA0In19LCJQYXJlbnRTdHlsZSI6eyIkcmVmIjoiMTAxIn19LCJUaXRsZVN0eWxlIjp7IiRpZCI6IjQwMSIsIkZvbnRTZXR0aW5ncyI6eyIkaWQiOiI0MDIiLCJGb250U2l6ZSI6MTEsIkZvbnROYW1lIjoiQ2FsaWJyaSIsIklzQm9sZCI6dHJ1ZSwiSXNJdGFsaWMiOmZhbHNlLCJJc1VuZGVybGluZWQiOmZhbHNlLCJQYXJlbnRTdHlsZSI6eyIkcmVmIjoiMTA4In19LCJBdXRvU2l6ZSI6MCwiRm9yZWdyb3VuZCI6eyIkcmVmIjoiMTA5In0sIk1heFdpZHRoIjo3NzkuODc1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MDMiLCJMaW5lQ29sb3IiOm51bGwsIkxpbmVXZWlnaHQiOjAuMCwiTGluZVR5cGUiOjAsIlBhcmVudFN0eWxlIjpudWxsfSwiUGFyZW50U3R5bGUiOnsiJHJlZiI6IjEwNyJ9fSwiRGF0ZVN0eWxlIjp7IiRpZCI6IjQwNCIsIkZvbnRTZXR0aW5ncyI6eyIkaWQiOiI0MDU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wNiIsIkxpbmVDb2xvciI6bnVsbCwiTGluZVdlaWdodCI6MC4wLCJMaW5lVHlwZSI6MCwiUGFyZW50U3R5bGUiOm51bGx9LCJQYXJlbnRTdHlsZSI6eyIkcmVmIjoiMTE0In19LCJEYXRlRm9ybWF0Ijp7IiRpZCI6IjQwNyIsIkZvcm1hdFN0cmluZyI6ImRkZCwgTU1NIGQsIHl5eXkiLCJTZXBhcmF0b3IiOiIvIiwiVXNlSW50ZXJuYXRpb25hbERhdGVGb3JtYXQiOmZhbHNlfSwiSXNWaXNpYmxlIjp0cnVlLCJQYXJlbnRTdHlsZSI6eyIkcmVmIjoiODAifX0sIkluZGV4IjoxMywiSWQiOiIzMjYzYmQ3Yy03MWU3LTQ4YmItYWY2MC00ODQzM2RiYzViZDIiLCJJbXBvcnRJZCI6bnVsbCwiVGl0bGUiOiJUcmFpdGVtZW50IGRlcyByw6lwb25zZXMiLCJOb3RlIjpudWxsLCJIeXBlcmxpbmsiOm51bGwsIklzQ2hhbmdlZCI6ZmFsc2UsIklzTmV3IjpmYWxzZX0seyIkaWQiOiI0MDgiLCJHcm91cE5hbWUiOm51bGwsIlN0YXJ0RGF0ZSI6IjIwMTgtMDktMTZUMDA6MDA6MDBaIiwiRW5kRGF0ZSI6IjIwMTgtMDktMjNUMjM6NTk6NTkuOTk5WiIsIlBlcmNlbnRhZ2VDb21wbGV0ZSI6bnVsbCwiU3R5bGUiOnsiJGlkIjoiNDA5IiwiU2hhcGUiOjAsIlNoYXBlVGhpY2tuZXNzIjoxLCJEdXJhdGlvbkZvcm1hdCI6MCwiSW5jbHVkZU5vbldvcmtpbmdEYXlzSW5EdXJhdGlvbiI6ZmFsc2UsIlBlcmNlbnRhZ2VDb21wbGV0ZVN0eWxlIjp7IiRpZCI6IjQxMCIsIkZvbnRTZXR0aW5ncyI6eyIkaWQiOiI0MT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TIiLCJMaW5lQ29sb3IiOm51bGwsIkxpbmVXZWlnaHQiOjAuMCwiTGluZVR5cGUiOjAsIlBhcmVudFN0eWxlIjpudWxsfSwiUGFyZW50U3R5bGUiOnsiJHJlZiI6IjgxIn19LCJEdXJhdGlvblN0eWxlIjp7IiRpZCI6IjQxMyIsIkZvbnRTZXR0aW5ncyI6eyIkaWQiOiI0MTQ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TUiLCJMaW5lQ29sb3IiOm51bGwsIkxpbmVXZWlnaHQiOjAuMCwiTGluZVR5cGUiOjAsIlBhcmVudFN0eWxlIjpudWxsfSwiUGFyZW50U3R5bGUiOnsiJHJlZiI6Ijg4In19LCJIb3Jpem9udGFsQ29ubmVjdG9yU3R5bGUiOnsiJGlkIjoiNDE2IiwiTGluZUNvbG9yIjp7IiRyZWYiOiI5NiJ9LCJMaW5lV2VpZ2h0IjoxLjAsIkxpbmVUeXBlIjowLCJQYXJlbnRTdHlsZSI6eyIkcmVmIjoiOTUifX0sIlZlcnRpY2FsQ29ubmVjdG9yU3R5bGUiOnsiJGlkIjoiNDE3IiwiTGluZUNvbG9yIjp7IiRyZWYiOiI5OSJ9LCJMaW5lV2VpZ2h0IjowLjAsIkxpbmVUeXBlIjowLCJQYXJlbnRTdHlsZSI6eyIkcmVmIjoiOTgifX0sIk1hcmdpbiI6bnVsbCwiU3RhcnREYXRlUG9zaXRpb24iOjQsIkVuZERhdGVQb3NpdGlvbiI6NCwiVGl0bGVQb3NpdGlvbiI6NSwiRHVyYXRpb25Qb3NpdGlvbiI6NiwiUGVyY2VudGFnZUNvbXBsZXRlZFBvc2l0aW9uIjo2LCJTcGFjaW5nIjo1LCJJc0JlbG93VGltZWJhbmQiOnRydWUsIlBlcmNlbnRhZ2VDb21wbGV0ZVNoYXBlT3BhY2l0eSI6MzUsIlNoYXBlU3R5bGUiOnsiJGlkIjoiNDE4IiwiTWFyZ2luIjp7IiRyZWYiOiIxMDIifSwiUGFkZGluZyI6eyIkcmVmIjoiMTAzIn0sIkJhY2tncm91bmQiOnsiJGlkIjoiNDE5IiwiQ29sb3IiOnsiJGlkIjoiNDIwIiwiQSI6MjU1LCJSIjoyNTQsIkciOjE4NiwiQiI6MTB9fSwiSXNWaXNpYmxlIjp0cnVlLCJXaWR0aCI6MC4wLCJIZWlnaHQiOjE2LjAsIkJvcmRlclN0eWxlIjp7IiRpZCI6IjQyMSIsIkxpbmVDb2xvciI6eyIkcmVmIjoiMTA1In0sIkxpbmVXZWlnaHQiOjAuMCwiTGluZVR5cGUiOjAsIlBhcmVudFN0eWxlIjp7IiRyZWYiOiIxMDQifX0sIlBhcmVudFN0eWxlIjp7IiRyZWYiOiIxMDEifX0sIlRpdGxlU3R5bGUiOnsiJGlkIjoiNDIyIiwiRm9udFNldHRpbmdzIjp7IiRpZCI6IjQyMy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MjQiLCJMaW5lQ29sb3IiOm51bGwsIkxpbmVXZWlnaHQiOjAuMCwiTGluZVR5cGUiOjAsIlBhcmVudFN0eWxlIjpudWxsfSwiUGFyZW50U3R5bGUiOnsiJHJlZiI6IjEwNyJ9fSwiRGF0ZVN0eWxlIjp7IiRpZCI6IjQyNSIsIkZvbnRTZXR0aW5ncyI6eyIkaWQiOiI0MjY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yNyIsIkxpbmVDb2xvciI6bnVsbCwiTGluZVdlaWdodCI6MC4wLCJMaW5lVHlwZSI6MCwiUGFyZW50U3R5bGUiOm51bGx9LCJQYXJlbnRTdHlsZSI6eyIkcmVmIjoiMTE0In19LCJEYXRlRm9ybWF0Ijp7IiRpZCI6IjQyOCIsIkZvcm1hdFN0cmluZyI6ImRkZCwgTU1NIGQsIHl5eXkiLCJTZXBhcmF0b3IiOiIvIiwiVXNlSW50ZXJuYXRpb25hbERhdGVGb3JtYXQiOmZhbHNlfSwiSXNWaXNpYmxlIjp0cnVlLCJQYXJlbnRTdHlsZSI6eyIkcmVmIjoiODAifX0sIkluZGV4IjoxNCwiSWQiOiJkZjU1NzFhNC1hMjU5LTQxMTgtYmZiNS03Y2YzZjQwZGI5YmEiLCJJbXBvcnRJZCI6bnVsbCwiVGl0bGUiOiJSw6lhbGlzYXRpb24gZGVzIGZpY2hlcyBwYXIgZm9ybWF0aW9uICIsIk5vdGUiOm51bGwsIkh5cGVybGluayI6bnVsbCwiSXNDaGFuZ2VkIjpmYWxzZSwiSXNOZXciOmZhbHNlfSx7IiRpZCI6IjQyOSIsIkdyb3VwTmFtZSI6bnVsbCwiU3RhcnREYXRlIjoiMjAxOC0xMC0yMlQwMDowMDowMFoiLCJFbmREYXRlIjoiMjAxOC0xMC0zMVQyMzo1OTo1OS45OTlaIiwiUGVyY2VudGFnZUNvbXBsZXRlIjpudWxsLCJTdHlsZSI6eyIkaWQiOiI0MzAiLCJTaGFwZSI6MCwiU2hhcGVUaGlja25lc3MiOjEsIkR1cmF0aW9uRm9ybWF0IjowLCJJbmNsdWRlTm9uV29ya2luZ0RheXNJbkR1cmF0aW9uIjpmYWxzZSwiUGVyY2VudGFnZUNvbXBsZXRlU3R5bGUiOnsiJGlkIjoiNDMxIiwiRm9udFNldHRpbmdzIjp7IiRpZCI6IjQzM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zMyIsIkxpbmVDb2xvciI6bnVsbCwiTGluZVdlaWdodCI6MC4wLCJMaW5lVHlwZSI6MCwiUGFyZW50U3R5bGUiOm51bGx9LCJQYXJlbnRTdHlsZSI6eyIkcmVmIjoiODEifX0sIkR1cmF0aW9uU3R5bGUiOnsiJGlkIjoiNDM0IiwiRm9udFNldHRpbmdzIjp7IiRpZCI6IjQzN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zNiIsIkxpbmVDb2xvciI6bnVsbCwiTGluZVdlaWdodCI6MC4wLCJMaW5lVHlwZSI6MCwiUGFyZW50U3R5bGUiOm51bGx9LCJQYXJlbnRTdHlsZSI6eyIkcmVmIjoiODgifX0sIkhvcml6b250YWxDb25uZWN0b3JTdHlsZSI6eyIkaWQiOiI0MzciLCJMaW5lQ29sb3IiOnsiJHJlZiI6Ijk2In0sIkxpbmVXZWlnaHQiOjEuMCwiTGluZVR5cGUiOjAsIlBhcmVudFN0eWxlIjp7IiRyZWYiOiI5NSJ9fSwiVmVydGljYWxDb25uZWN0b3JTdHlsZSI6eyIkaWQiOiI0Mzg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0MzkiLCJNYXJnaW4iOnsiJHJlZiI6IjEwMiJ9LCJQYWRkaW5nIjp7IiRyZWYiOiIxMDMifSwiQmFja2dyb3VuZCI6eyIkaWQiOiI0NDAiLCJDb2xvciI6eyIkaWQiOiI0NDEiLCJBIjoyNTUsIlIiOjI1NCwiRyI6MTg2LCJCIjoxMH19LCJJc1Zpc2libGUiOnRydWUsIldpZHRoIjowLjAsIkhlaWdodCI6MTYuMCwiQm9yZGVyU3R5bGUiOnsiJGlkIjoiNDQyIiwiTGluZUNvbG9yIjp7IiRyZWYiOiIxMDUifSwiTGluZVdlaWdodCI6MC4wLCJMaW5lVHlwZSI6MCwiUGFyZW50U3R5bGUiOnsiJHJlZiI6IjEwNCJ9fSwiUGFyZW50U3R5bGUiOnsiJHJlZiI6IjEwMSJ9fSwiVGl0bGVTdHlsZSI6eyIkaWQiOiI0NDMiLCJGb250U2V0dGluZ3MiOnsiJGlkIjoiNDQ0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Q0NSIsIkxpbmVDb2xvciI6bnVsbCwiTGluZVdlaWdodCI6MC4wLCJMaW5lVHlwZSI6MCwiUGFyZW50U3R5bGUiOm51bGx9LCJQYXJlbnRTdHlsZSI6eyIkcmVmIjoiMTA3In19LCJEYXRlU3R5bGUiOnsiJGlkIjoiNDQ2IiwiRm9udFNldHRpbmdzIjp7IiRpZCI6IjQ0Ny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NDQ4IiwiTGluZUNvbG9yIjpudWxsLCJMaW5lV2VpZ2h0IjowLjAsIkxpbmVUeXBlIjowLCJQYXJlbnRTdHlsZSI6bnVsbH0sIlBhcmVudFN0eWxlIjp7IiRyZWYiOiIxMTQifX0sIkRhdGVGb3JtYXQiOnsiJHJlZiI6IjEyMSJ9LCJJc1Zpc2libGUiOnRydWUsIlBhcmVudFN0eWxlIjp7IiRyZWYiOiI4MCJ9fSwiSW5kZXgiOjE1LCJJZCI6IjYzZGIwZTBmLTc2MjYtNDZmYS1iNjc0LWY5ZmUyOTBjZjU2MSIsIkltcG9ydElkIjpudWxsLCJUaXRsZSI6IkRpZmZ1c2lvbiBkZXMgZmljaGVzIGZvcm1hdGlvbiIsIk5vdGUiOm51bGwsIkh5cGVybGluayI6bnVsbCwiSXNDaGFuZ2VkIjpmYWxzZSwiSXNOZXciOmZhbHNlfV0sIk1zUHJvamVjdEl0ZW1zVHJlZSI6eyIkaWQiOiI0NDkiLCJSb290Ijp7IkltcG9ydElkIjpudWxsLCJJc0ltcG9ydGVkIjpmYWxzZSwiQ2hpbGRyZW4iOltdfX0sIk1ldGFkYXRhIjp7IiRpZCI6IjQ1MCJ9LCJTZXR0aW5ncyI6eyIkaWQiOiI0NTEiLCJJbXBhT3B0aW9ucyI6eyIkaWQiOiI0NTI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AsIkZpbGVQYXRoIjpudWxsLCJUaW1lbGluZUltcG9ydGVkIjpmYWxzZX0=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ap Gemini Title &amp; Slides">
  <a:themeElements>
    <a:clrScheme name="">
      <a:dk1>
        <a:srgbClr val="000000"/>
      </a:dk1>
      <a:lt1>
        <a:srgbClr val="ABE9FF"/>
      </a:lt1>
      <a:dk2>
        <a:srgbClr val="009BCC"/>
      </a:dk2>
      <a:lt2>
        <a:srgbClr val="FFFFFF"/>
      </a:lt2>
      <a:accent1>
        <a:srgbClr val="FDC71E"/>
      </a:accent1>
      <a:accent2>
        <a:srgbClr val="EE7D11"/>
      </a:accent2>
      <a:accent3>
        <a:srgbClr val="D2F2FF"/>
      </a:accent3>
      <a:accent4>
        <a:srgbClr val="000000"/>
      </a:accent4>
      <a:accent5>
        <a:srgbClr val="FEE0AB"/>
      </a:accent5>
      <a:accent6>
        <a:srgbClr val="D8710E"/>
      </a:accent6>
      <a:hlink>
        <a:srgbClr val="CBD300"/>
      </a:hlink>
      <a:folHlink>
        <a:srgbClr val="8F143B"/>
      </a:folHlink>
    </a:clrScheme>
    <a:fontScheme name="Cap Gemini Title &amp; Slides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ap Gemini Title &amp; Slides 1">
        <a:dk1>
          <a:srgbClr val="052B73"/>
        </a:dk1>
        <a:lt1>
          <a:srgbClr val="FFFFFF"/>
        </a:lt1>
        <a:dk2>
          <a:srgbClr val="864554"/>
        </a:dk2>
        <a:lt2>
          <a:srgbClr val="1172B7"/>
        </a:lt2>
        <a:accent1>
          <a:srgbClr val="677CB2"/>
        </a:accent1>
        <a:accent2>
          <a:srgbClr val="E0D0D4"/>
        </a:accent2>
        <a:accent3>
          <a:srgbClr val="FFFFFF"/>
        </a:accent3>
        <a:accent4>
          <a:srgbClr val="032361"/>
        </a:accent4>
        <a:accent5>
          <a:srgbClr val="B8BFD5"/>
        </a:accent5>
        <a:accent6>
          <a:srgbClr val="CBBCC0"/>
        </a:accent6>
        <a:hlink>
          <a:srgbClr val="B3BDD9"/>
        </a:hlink>
        <a:folHlink>
          <a:srgbClr val="677C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ap Gemini Title &amp; Slides">
  <a:themeElements>
    <a:clrScheme name="">
      <a:dk1>
        <a:srgbClr val="000000"/>
      </a:dk1>
      <a:lt1>
        <a:srgbClr val="ABE9FF"/>
      </a:lt1>
      <a:dk2>
        <a:srgbClr val="009BCC"/>
      </a:dk2>
      <a:lt2>
        <a:srgbClr val="FFFFFF"/>
      </a:lt2>
      <a:accent1>
        <a:srgbClr val="FDC71E"/>
      </a:accent1>
      <a:accent2>
        <a:srgbClr val="EE7D11"/>
      </a:accent2>
      <a:accent3>
        <a:srgbClr val="D2F2FF"/>
      </a:accent3>
      <a:accent4>
        <a:srgbClr val="000000"/>
      </a:accent4>
      <a:accent5>
        <a:srgbClr val="FEE0AB"/>
      </a:accent5>
      <a:accent6>
        <a:srgbClr val="D8710E"/>
      </a:accent6>
      <a:hlink>
        <a:srgbClr val="CBD300"/>
      </a:hlink>
      <a:folHlink>
        <a:srgbClr val="8F143B"/>
      </a:folHlink>
    </a:clrScheme>
    <a:fontScheme name="Cap Gemini Title &amp; Slides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ap Gemini Title &amp; Slides 1">
        <a:dk1>
          <a:srgbClr val="052B73"/>
        </a:dk1>
        <a:lt1>
          <a:srgbClr val="FFFFFF"/>
        </a:lt1>
        <a:dk2>
          <a:srgbClr val="864554"/>
        </a:dk2>
        <a:lt2>
          <a:srgbClr val="1172B7"/>
        </a:lt2>
        <a:accent1>
          <a:srgbClr val="677CB2"/>
        </a:accent1>
        <a:accent2>
          <a:srgbClr val="E0D0D4"/>
        </a:accent2>
        <a:accent3>
          <a:srgbClr val="FFFFFF"/>
        </a:accent3>
        <a:accent4>
          <a:srgbClr val="032361"/>
        </a:accent4>
        <a:accent5>
          <a:srgbClr val="B8BFD5"/>
        </a:accent5>
        <a:accent6>
          <a:srgbClr val="CBBCC0"/>
        </a:accent6>
        <a:hlink>
          <a:srgbClr val="B3BDD9"/>
        </a:hlink>
        <a:folHlink>
          <a:srgbClr val="677C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18020</TotalTime>
  <Words>941</Words>
  <Application>Microsoft Office PowerPoint</Application>
  <PresentationFormat>Personnalisé</PresentationFormat>
  <Paragraphs>234</Paragraphs>
  <Slides>10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Calibri</vt:lpstr>
      <vt:lpstr>LilyUPC</vt:lpstr>
      <vt:lpstr>Times</vt:lpstr>
      <vt:lpstr>Wingdings</vt:lpstr>
      <vt:lpstr>Conception personnalisée</vt:lpstr>
      <vt:lpstr>2_Cap Gemini Title &amp; Slides</vt:lpstr>
      <vt:lpstr>3_Cap Gemini Title &amp; Slides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Toulouse Jean Jaurès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Sonia GUERREIRO</dc:creator>
  <cp:lastModifiedBy>Laure BOUNIOL</cp:lastModifiedBy>
  <cp:revision>1503</cp:revision>
  <cp:lastPrinted>2017-11-14T09:44:20Z</cp:lastPrinted>
  <dcterms:created xsi:type="dcterms:W3CDTF">2007-12-11T01:21:05Z</dcterms:created>
  <dcterms:modified xsi:type="dcterms:W3CDTF">2017-11-15T13:56:35Z</dcterms:modified>
</cp:coreProperties>
</file>