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AD5B4F-FCBE-45BC-8A4A-586C753CBBAB}" type="doc">
      <dgm:prSet loTypeId="urn:microsoft.com/office/officeart/2005/8/layout/hChevron3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F8714016-9828-4370-8A66-C6F562FB028F}">
      <dgm:prSet phldrT="[Texte]" custT="1"/>
      <dgm:spPr/>
      <dgm:t>
        <a:bodyPr anchor="ctr"/>
        <a:lstStyle/>
        <a:p>
          <a:r>
            <a:rPr lang="fr-FR" sz="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ETAPE 1</a:t>
          </a:r>
          <a:endParaRPr lang="fr-FR" sz="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F21707-AB2E-43E5-B273-D4E1D5ADEAFF}" type="parTrans" cxnId="{054B38F0-E9A8-44AA-A974-C7A14FBA2AD9}">
      <dgm:prSet/>
      <dgm:spPr/>
      <dgm:t>
        <a:bodyPr/>
        <a:lstStyle/>
        <a:p>
          <a:endParaRPr lang="fr-FR"/>
        </a:p>
      </dgm:t>
    </dgm:pt>
    <dgm:pt modelId="{C5B95285-4787-4B5F-88F6-8952AF87B889}" type="sibTrans" cxnId="{054B38F0-E9A8-44AA-A974-C7A14FBA2AD9}">
      <dgm:prSet/>
      <dgm:spPr/>
      <dgm:t>
        <a:bodyPr/>
        <a:lstStyle/>
        <a:p>
          <a:endParaRPr lang="fr-FR"/>
        </a:p>
      </dgm:t>
    </dgm:pt>
    <dgm:pt modelId="{D12F3CB8-291D-4BCD-BB35-65F127CACDD4}">
      <dgm:prSet phldrT="[Texte]" custT="1"/>
      <dgm:spPr/>
      <dgm:t>
        <a:bodyPr anchor="ctr"/>
        <a:lstStyle/>
        <a:p>
          <a:r>
            <a:rPr lang="fr-FR" sz="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Observation et formalisation des principes de base</a:t>
          </a:r>
          <a:endParaRPr lang="fr-FR" sz="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6399CB-BF4D-4215-8F59-9F559C099138}" type="parTrans" cxnId="{6FDFBC11-97E3-4005-BB84-ABA5A20E14D6}">
      <dgm:prSet/>
      <dgm:spPr/>
      <dgm:t>
        <a:bodyPr/>
        <a:lstStyle/>
        <a:p>
          <a:endParaRPr lang="fr-FR"/>
        </a:p>
      </dgm:t>
    </dgm:pt>
    <dgm:pt modelId="{50186361-4CA7-453D-A4DA-91AC635F257D}" type="sibTrans" cxnId="{6FDFBC11-97E3-4005-BB84-ABA5A20E14D6}">
      <dgm:prSet/>
      <dgm:spPr/>
      <dgm:t>
        <a:bodyPr/>
        <a:lstStyle/>
        <a:p>
          <a:endParaRPr lang="fr-FR"/>
        </a:p>
      </dgm:t>
    </dgm:pt>
    <dgm:pt modelId="{02EE06A1-7593-40D4-B70D-5D1B3396BE85}">
      <dgm:prSet phldrT="[Texte]" custT="1"/>
      <dgm:spPr/>
      <dgm:t>
        <a:bodyPr anchor="ctr"/>
        <a:lstStyle/>
        <a:p>
          <a:r>
            <a:rPr lang="fr-FR" sz="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ETAPE2</a:t>
          </a:r>
          <a:endParaRPr lang="fr-FR" sz="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03C183-00DA-4B60-BDB7-2EF586483CD5}" type="parTrans" cxnId="{CDD83A14-736B-46B6-98A1-0855DEF09DDA}">
      <dgm:prSet/>
      <dgm:spPr/>
      <dgm:t>
        <a:bodyPr/>
        <a:lstStyle/>
        <a:p>
          <a:endParaRPr lang="fr-FR"/>
        </a:p>
      </dgm:t>
    </dgm:pt>
    <dgm:pt modelId="{C94A8B5D-601D-469E-B5EF-0B62FADA938F}" type="sibTrans" cxnId="{CDD83A14-736B-46B6-98A1-0855DEF09DDA}">
      <dgm:prSet/>
      <dgm:spPr/>
      <dgm:t>
        <a:bodyPr/>
        <a:lstStyle/>
        <a:p>
          <a:endParaRPr lang="fr-FR"/>
        </a:p>
      </dgm:t>
    </dgm:pt>
    <dgm:pt modelId="{082C91AF-D875-4AAB-B86F-714739A6174A}">
      <dgm:prSet phldrT="[Texte]" custT="1"/>
      <dgm:spPr/>
      <dgm:t>
        <a:bodyPr anchor="ctr"/>
        <a:lstStyle/>
        <a:p>
          <a:r>
            <a:rPr lang="fr-FR" sz="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ETAPE 6</a:t>
          </a:r>
          <a:endParaRPr lang="fr-FR" sz="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621B11-BACA-407E-8DB8-7EEC201688A3}" type="parTrans" cxnId="{AD4FBA8F-74CA-4493-BBF5-3B2988CA681F}">
      <dgm:prSet/>
      <dgm:spPr/>
      <dgm:t>
        <a:bodyPr/>
        <a:lstStyle/>
        <a:p>
          <a:endParaRPr lang="fr-FR"/>
        </a:p>
      </dgm:t>
    </dgm:pt>
    <dgm:pt modelId="{21D1014C-DD1B-4321-9001-425FD3DE465A}" type="sibTrans" cxnId="{AD4FBA8F-74CA-4493-BBF5-3B2988CA681F}">
      <dgm:prSet/>
      <dgm:spPr/>
      <dgm:t>
        <a:bodyPr/>
        <a:lstStyle/>
        <a:p>
          <a:endParaRPr lang="fr-FR"/>
        </a:p>
      </dgm:t>
    </dgm:pt>
    <dgm:pt modelId="{D20D3005-4E3E-48B8-B12C-B6EFE63426E4}">
      <dgm:prSet phldrT="[Texte]" custT="1"/>
      <dgm:spPr/>
      <dgm:t>
        <a:bodyPr anchor="ctr"/>
        <a:lstStyle/>
        <a:p>
          <a:r>
            <a:rPr lang="fr-FR" sz="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Intégration des préconisations</a:t>
          </a:r>
          <a:endParaRPr lang="fr-FR" sz="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C56741-469B-46D4-A5D9-83617E2BFBDE}" type="parTrans" cxnId="{ED393E77-BCD4-470D-A03A-D799F743BA79}">
      <dgm:prSet/>
      <dgm:spPr/>
      <dgm:t>
        <a:bodyPr/>
        <a:lstStyle/>
        <a:p>
          <a:endParaRPr lang="fr-FR"/>
        </a:p>
      </dgm:t>
    </dgm:pt>
    <dgm:pt modelId="{9373558F-B1B6-40C0-8269-D973242637DC}" type="sibTrans" cxnId="{ED393E77-BCD4-470D-A03A-D799F743BA79}">
      <dgm:prSet/>
      <dgm:spPr/>
      <dgm:t>
        <a:bodyPr/>
        <a:lstStyle/>
        <a:p>
          <a:endParaRPr lang="fr-FR"/>
        </a:p>
      </dgm:t>
    </dgm:pt>
    <dgm:pt modelId="{4B7D5243-8488-4A0D-8E6F-197374188E11}">
      <dgm:prSet phldrT="[Texte]" custT="1"/>
      <dgm:spPr/>
      <dgm:t>
        <a:bodyPr anchor="ctr"/>
        <a:lstStyle/>
        <a:p>
          <a:r>
            <a:rPr lang="fr-FR" sz="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Retours et préconisations</a:t>
          </a:r>
          <a:endParaRPr lang="fr-FR" sz="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709DBDA-72D0-48A1-934D-6DD66E0AB9BF}" type="parTrans" cxnId="{AFBE9168-C425-4D26-AE37-0BEA8FE4AC0A}">
      <dgm:prSet/>
      <dgm:spPr/>
      <dgm:t>
        <a:bodyPr/>
        <a:lstStyle/>
        <a:p>
          <a:endParaRPr lang="fr-FR"/>
        </a:p>
      </dgm:t>
    </dgm:pt>
    <dgm:pt modelId="{C6F9DEC0-FA8E-4FDC-9B21-DFF4794C7D81}" type="sibTrans" cxnId="{AFBE9168-C425-4D26-AE37-0BEA8FE4AC0A}">
      <dgm:prSet/>
      <dgm:spPr/>
      <dgm:t>
        <a:bodyPr/>
        <a:lstStyle/>
        <a:p>
          <a:endParaRPr lang="fr-FR"/>
        </a:p>
      </dgm:t>
    </dgm:pt>
    <dgm:pt modelId="{29EC938C-5DE1-45A0-9EAF-0E4C0FD55BB0}">
      <dgm:prSet phldrT="[Texte]" custT="1"/>
      <dgm:spPr/>
      <dgm:t>
        <a:bodyPr anchor="ctr"/>
        <a:lstStyle/>
        <a:p>
          <a:r>
            <a:rPr lang="fr-FR" sz="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Formulation d'exemples d’application</a:t>
          </a:r>
          <a:endParaRPr lang="fr-FR" sz="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F6E2DB-0C26-4EC6-BA7B-E63342CDB2E2}" type="parTrans" cxnId="{FB8B32CC-715D-4168-A27D-B77C48DE73B1}">
      <dgm:prSet/>
      <dgm:spPr/>
      <dgm:t>
        <a:bodyPr/>
        <a:lstStyle/>
        <a:p>
          <a:endParaRPr lang="fr-FR"/>
        </a:p>
      </dgm:t>
    </dgm:pt>
    <dgm:pt modelId="{045D9F42-CE92-4482-9CBA-1014C0B84F62}" type="sibTrans" cxnId="{FB8B32CC-715D-4168-A27D-B77C48DE73B1}">
      <dgm:prSet/>
      <dgm:spPr/>
      <dgm:t>
        <a:bodyPr/>
        <a:lstStyle/>
        <a:p>
          <a:endParaRPr lang="fr-FR"/>
        </a:p>
      </dgm:t>
    </dgm:pt>
    <dgm:pt modelId="{3D8EE40D-284F-46E0-A2EF-37DCE52E7322}">
      <dgm:prSet phldrT="[Texte]" custT="1"/>
      <dgm:spPr/>
      <dgm:t>
        <a:bodyPr anchor="ctr"/>
        <a:lstStyle/>
        <a:p>
          <a:r>
            <a:rPr lang="fr-FR" sz="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ETAPE 3</a:t>
          </a:r>
          <a:endParaRPr lang="fr-FR" sz="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3FF9B4D-8C10-414E-B0D2-AC7F97D5F8A1}" type="parTrans" cxnId="{032517C8-37B1-45C0-876A-F12894F1CDF9}">
      <dgm:prSet/>
      <dgm:spPr/>
      <dgm:t>
        <a:bodyPr/>
        <a:lstStyle/>
        <a:p>
          <a:endParaRPr lang="fr-FR"/>
        </a:p>
      </dgm:t>
    </dgm:pt>
    <dgm:pt modelId="{D294584E-1F10-412E-B239-3009E9F926C2}" type="sibTrans" cxnId="{032517C8-37B1-45C0-876A-F12894F1CDF9}">
      <dgm:prSet/>
      <dgm:spPr/>
      <dgm:t>
        <a:bodyPr/>
        <a:lstStyle/>
        <a:p>
          <a:endParaRPr lang="fr-FR"/>
        </a:p>
      </dgm:t>
    </dgm:pt>
    <dgm:pt modelId="{8E852FB8-6A70-4CB6-BFCD-6B17CF8F7985}">
      <dgm:prSet phldrT="[Texte]" custT="1"/>
      <dgm:spPr/>
      <dgm:t>
        <a:bodyPr anchor="ctr"/>
        <a:lstStyle/>
        <a:p>
          <a:r>
            <a:rPr lang="fr-FR" sz="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Première mise en forme</a:t>
          </a:r>
          <a:endParaRPr lang="fr-FR" sz="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921CCB-E66B-468C-9090-96D7AAB5C8BC}" type="parTrans" cxnId="{20DF0241-B249-4F3A-808A-775D1A6CFA7F}">
      <dgm:prSet/>
      <dgm:spPr/>
      <dgm:t>
        <a:bodyPr/>
        <a:lstStyle/>
        <a:p>
          <a:endParaRPr lang="fr-FR"/>
        </a:p>
      </dgm:t>
    </dgm:pt>
    <dgm:pt modelId="{290B961C-52B8-427D-9E29-8F1032A7CA82}" type="sibTrans" cxnId="{20DF0241-B249-4F3A-808A-775D1A6CFA7F}">
      <dgm:prSet/>
      <dgm:spPr/>
      <dgm:t>
        <a:bodyPr/>
        <a:lstStyle/>
        <a:p>
          <a:endParaRPr lang="fr-FR"/>
        </a:p>
      </dgm:t>
    </dgm:pt>
    <dgm:pt modelId="{65456C6C-41E2-4AB1-8412-3D9FA9658FC5}">
      <dgm:prSet phldrT="[Texte]" custT="1"/>
      <dgm:spPr/>
      <dgm:t>
        <a:bodyPr anchor="ctr"/>
        <a:lstStyle/>
        <a:p>
          <a:r>
            <a:rPr lang="fr-FR" sz="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ETAPE 9</a:t>
          </a:r>
          <a:endParaRPr lang="fr-FR" sz="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64106C-1BEB-44F3-9BD3-BEC53A20C0BD}" type="parTrans" cxnId="{6E666FD2-F474-4DD0-A462-E67CE1D6173B}">
      <dgm:prSet/>
      <dgm:spPr/>
      <dgm:t>
        <a:bodyPr/>
        <a:lstStyle/>
        <a:p>
          <a:endParaRPr lang="fr-FR"/>
        </a:p>
      </dgm:t>
    </dgm:pt>
    <dgm:pt modelId="{CD75ED7B-76C8-4A70-8F2B-A1E9FD1D9BB2}" type="sibTrans" cxnId="{6E666FD2-F474-4DD0-A462-E67CE1D6173B}">
      <dgm:prSet/>
      <dgm:spPr/>
      <dgm:t>
        <a:bodyPr/>
        <a:lstStyle/>
        <a:p>
          <a:endParaRPr lang="fr-FR"/>
        </a:p>
      </dgm:t>
    </dgm:pt>
    <dgm:pt modelId="{605FA10F-A319-4B85-ADB7-567D54343A26}">
      <dgm:prSet phldrT="[Texte]" custT="1"/>
      <dgm:spPr/>
      <dgm:t>
        <a:bodyPr anchor="ctr"/>
        <a:lstStyle/>
        <a:p>
          <a:r>
            <a:rPr lang="fr-FR" sz="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ETAPE 7</a:t>
          </a:r>
          <a:endParaRPr lang="fr-FR" sz="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AE862D-00D3-4D42-A7F1-C5338068D3DE}" type="parTrans" cxnId="{8D26CC20-867C-4AD4-99D1-72B2C5F554C7}">
      <dgm:prSet/>
      <dgm:spPr/>
      <dgm:t>
        <a:bodyPr/>
        <a:lstStyle/>
        <a:p>
          <a:endParaRPr lang="fr-FR"/>
        </a:p>
      </dgm:t>
    </dgm:pt>
    <dgm:pt modelId="{E6CD245B-8865-45DB-8834-E4E2EE8C2068}" type="sibTrans" cxnId="{8D26CC20-867C-4AD4-99D1-72B2C5F554C7}">
      <dgm:prSet/>
      <dgm:spPr/>
      <dgm:t>
        <a:bodyPr/>
        <a:lstStyle/>
        <a:p>
          <a:endParaRPr lang="fr-FR"/>
        </a:p>
      </dgm:t>
    </dgm:pt>
    <dgm:pt modelId="{E4EAB088-311E-418A-A0F5-8E982D26F488}">
      <dgm:prSet phldrT="[Texte]" custT="1"/>
      <dgm:spPr/>
      <dgm:t>
        <a:bodyPr anchor="ctr"/>
        <a:lstStyle/>
        <a:p>
          <a:r>
            <a:rPr lang="fr-FR" sz="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Projet pré-commercial</a:t>
          </a:r>
          <a:endParaRPr lang="fr-FR" sz="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A38E2B9-CF96-48E2-805D-35B3BB8BF842}" type="parTrans" cxnId="{50FAA009-1044-4216-9CAE-B9BB4E117AF9}">
      <dgm:prSet/>
      <dgm:spPr/>
      <dgm:t>
        <a:bodyPr/>
        <a:lstStyle/>
        <a:p>
          <a:endParaRPr lang="fr-FR"/>
        </a:p>
      </dgm:t>
    </dgm:pt>
    <dgm:pt modelId="{BC8153DE-E608-420D-9075-DFC7F1B00DC9}" type="sibTrans" cxnId="{50FAA009-1044-4216-9CAE-B9BB4E117AF9}">
      <dgm:prSet/>
      <dgm:spPr/>
      <dgm:t>
        <a:bodyPr/>
        <a:lstStyle/>
        <a:p>
          <a:endParaRPr lang="fr-FR"/>
        </a:p>
      </dgm:t>
    </dgm:pt>
    <dgm:pt modelId="{82598505-58BC-4EB6-8D70-D778C46990BA}">
      <dgm:prSet phldrT="[Texte]" custT="1"/>
      <dgm:spPr/>
      <dgm:t>
        <a:bodyPr anchor="ctr"/>
        <a:lstStyle/>
        <a:p>
          <a:r>
            <a:rPr lang="fr-FR" sz="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ETAPE 8</a:t>
          </a:r>
          <a:endParaRPr lang="fr-FR" sz="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7B6D70-2741-4705-85F2-3D997E939FC0}" type="parTrans" cxnId="{3181B60E-6805-42DB-9446-5EB5FDEF7FB2}">
      <dgm:prSet/>
      <dgm:spPr/>
      <dgm:t>
        <a:bodyPr/>
        <a:lstStyle/>
        <a:p>
          <a:endParaRPr lang="fr-FR"/>
        </a:p>
      </dgm:t>
    </dgm:pt>
    <dgm:pt modelId="{CC00C293-C7DF-421C-B07C-0F7EA7106055}" type="sibTrans" cxnId="{3181B60E-6805-42DB-9446-5EB5FDEF7FB2}">
      <dgm:prSet/>
      <dgm:spPr/>
      <dgm:t>
        <a:bodyPr/>
        <a:lstStyle/>
        <a:p>
          <a:endParaRPr lang="fr-FR"/>
        </a:p>
      </dgm:t>
    </dgm:pt>
    <dgm:pt modelId="{29E9983C-CEA8-4391-ADD7-163319805FFC}">
      <dgm:prSet phldrT="[Texte]"/>
      <dgm:spPr/>
      <dgm:t>
        <a:bodyPr anchor="ctr"/>
        <a:lstStyle/>
        <a:p>
          <a:r>
            <a:rPr lang="fr-FR" sz="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Négociation et formalisation contractuelle</a:t>
          </a:r>
          <a:endParaRPr lang="fr-FR" sz="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39A9A2E-BDBE-4E8C-9CFA-75EEA2F76E58}" type="parTrans" cxnId="{3584E9AE-0CE2-4D98-8738-A291159F1837}">
      <dgm:prSet/>
      <dgm:spPr/>
      <dgm:t>
        <a:bodyPr/>
        <a:lstStyle/>
        <a:p>
          <a:endParaRPr lang="fr-FR"/>
        </a:p>
      </dgm:t>
    </dgm:pt>
    <dgm:pt modelId="{6F3CFF7B-A05C-425E-982B-3B731F73B522}" type="sibTrans" cxnId="{3584E9AE-0CE2-4D98-8738-A291159F1837}">
      <dgm:prSet/>
      <dgm:spPr/>
      <dgm:t>
        <a:bodyPr/>
        <a:lstStyle/>
        <a:p>
          <a:endParaRPr lang="fr-FR"/>
        </a:p>
      </dgm:t>
    </dgm:pt>
    <dgm:pt modelId="{C74642B8-AACA-43FC-A87F-E809F6FE93E5}">
      <dgm:prSet phldrT="[Texte]" custT="1"/>
      <dgm:spPr/>
      <dgm:t>
        <a:bodyPr anchor="ctr"/>
        <a:lstStyle/>
        <a:p>
          <a:r>
            <a:rPr lang="fr-FR" sz="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Validation scientifique </a:t>
          </a:r>
          <a:endParaRPr lang="fr-FR" sz="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91A2B51-84AF-4AB4-883C-159F8917ABB2}" type="parTrans" cxnId="{A2DC3CFB-C591-40E2-9EC9-E3D731385A73}">
      <dgm:prSet/>
      <dgm:spPr/>
      <dgm:t>
        <a:bodyPr/>
        <a:lstStyle/>
        <a:p>
          <a:endParaRPr lang="fr-FR"/>
        </a:p>
      </dgm:t>
    </dgm:pt>
    <dgm:pt modelId="{FE95E888-DEFB-4F76-82E9-54067A0F77EF}" type="sibTrans" cxnId="{A2DC3CFB-C591-40E2-9EC9-E3D731385A73}">
      <dgm:prSet/>
      <dgm:spPr/>
      <dgm:t>
        <a:bodyPr/>
        <a:lstStyle/>
        <a:p>
          <a:endParaRPr lang="fr-FR"/>
        </a:p>
      </dgm:t>
    </dgm:pt>
    <dgm:pt modelId="{B4A59F07-D343-4FCC-A2DA-9D7E1CBF92C5}">
      <dgm:prSet phldrT="[Texte]" custT="1"/>
      <dgm:spPr/>
      <dgm:t>
        <a:bodyPr anchor="ctr"/>
        <a:lstStyle/>
        <a:p>
          <a:r>
            <a:rPr lang="fr-FR" sz="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ETAPE 4</a:t>
          </a:r>
          <a:endParaRPr lang="fr-FR" sz="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ABE0D94-0D8B-4C63-9D04-9A349FE44C75}" type="sibTrans" cxnId="{4926F7FA-DA34-4EF3-9DAE-F69984103A0D}">
      <dgm:prSet/>
      <dgm:spPr/>
      <dgm:t>
        <a:bodyPr/>
        <a:lstStyle/>
        <a:p>
          <a:endParaRPr lang="fr-FR"/>
        </a:p>
      </dgm:t>
    </dgm:pt>
    <dgm:pt modelId="{3000DF3C-7F3D-4ECB-979D-A3084AF24FBE}" type="parTrans" cxnId="{4926F7FA-DA34-4EF3-9DAE-F69984103A0D}">
      <dgm:prSet/>
      <dgm:spPr/>
      <dgm:t>
        <a:bodyPr/>
        <a:lstStyle/>
        <a:p>
          <a:endParaRPr lang="fr-FR"/>
        </a:p>
      </dgm:t>
    </dgm:pt>
    <dgm:pt modelId="{6C7BF05B-346D-4900-BAD7-96C4307C85F8}">
      <dgm:prSet phldrT="[Texte]" custT="1"/>
      <dgm:spPr/>
      <dgm:t>
        <a:bodyPr anchor="ctr"/>
        <a:lstStyle/>
        <a:p>
          <a:r>
            <a:rPr lang="fr-FR" sz="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ETAPE 5</a:t>
          </a:r>
          <a:endParaRPr lang="fr-FR" sz="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F89A17-E4E0-4835-BA82-A7F4C8FDCA8D}" type="sibTrans" cxnId="{07C354A3-5455-448B-8C8F-2DDD86FD6FC4}">
      <dgm:prSet/>
      <dgm:spPr/>
      <dgm:t>
        <a:bodyPr/>
        <a:lstStyle/>
        <a:p>
          <a:endParaRPr lang="fr-FR"/>
        </a:p>
      </dgm:t>
    </dgm:pt>
    <dgm:pt modelId="{0AD49C47-561E-44EF-A474-26C3DFD231F8}" type="parTrans" cxnId="{07C354A3-5455-448B-8C8F-2DDD86FD6FC4}">
      <dgm:prSet/>
      <dgm:spPr/>
      <dgm:t>
        <a:bodyPr/>
        <a:lstStyle/>
        <a:p>
          <a:endParaRPr lang="fr-FR"/>
        </a:p>
      </dgm:t>
    </dgm:pt>
    <dgm:pt modelId="{BEFF666A-869F-45B0-8E44-AD1566FA581A}">
      <dgm:prSet phldrT="[Texte]" custT="1"/>
      <dgm:spPr/>
      <dgm:t>
        <a:bodyPr anchor="ctr"/>
        <a:lstStyle/>
        <a:p>
          <a:r>
            <a:rPr lang="fr-FR" sz="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Signature de l’accord</a:t>
          </a:r>
          <a:endParaRPr lang="fr-FR" sz="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1F5F24-A9E7-4FE7-BFEA-53F9D91FECB0}" type="parTrans" cxnId="{039AE184-6807-4598-B5EE-52D2FF1C62A4}">
      <dgm:prSet/>
      <dgm:spPr/>
      <dgm:t>
        <a:bodyPr/>
        <a:lstStyle/>
        <a:p>
          <a:endParaRPr lang="fr-FR"/>
        </a:p>
      </dgm:t>
    </dgm:pt>
    <dgm:pt modelId="{6C9990D8-B2DB-407E-A59A-10CBD4AA5B00}" type="sibTrans" cxnId="{039AE184-6807-4598-B5EE-52D2FF1C62A4}">
      <dgm:prSet/>
      <dgm:spPr/>
      <dgm:t>
        <a:bodyPr/>
        <a:lstStyle/>
        <a:p>
          <a:endParaRPr lang="fr-FR"/>
        </a:p>
      </dgm:t>
    </dgm:pt>
    <dgm:pt modelId="{61FE53A3-D9BC-400D-B7AB-473A4F04BF2F}" type="pres">
      <dgm:prSet presAssocID="{81AD5B4F-FCBE-45BC-8A4A-586C753CBBA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B735446-1EE3-4DD0-91BB-147AD1890F45}" type="pres">
      <dgm:prSet presAssocID="{F8714016-9828-4370-8A66-C6F562FB028F}" presName="parAndChTx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81FFF3F-3DFA-4101-86BD-9C063C5743F4}" type="pres">
      <dgm:prSet presAssocID="{C5B95285-4787-4B5F-88F6-8952AF87B889}" presName="parAndChSpace" presStyleCnt="0"/>
      <dgm:spPr/>
    </dgm:pt>
    <dgm:pt modelId="{D9D78795-3DC6-4875-9911-0F51A7412421}" type="pres">
      <dgm:prSet presAssocID="{02EE06A1-7593-40D4-B70D-5D1B3396BE85}" presName="parAndChTx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FFA72F5-A5D9-45BD-8DD3-7F53C001540D}" type="pres">
      <dgm:prSet presAssocID="{C94A8B5D-601D-469E-B5EF-0B62FADA938F}" presName="parAndChSpace" presStyleCnt="0"/>
      <dgm:spPr/>
    </dgm:pt>
    <dgm:pt modelId="{20650A7E-9CEF-4975-9F50-8EE61C000AA6}" type="pres">
      <dgm:prSet presAssocID="{3D8EE40D-284F-46E0-A2EF-37DCE52E7322}" presName="parAndChTx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5F15701-3B51-4778-8E71-DCA558A3C32E}" type="pres">
      <dgm:prSet presAssocID="{D294584E-1F10-412E-B239-3009E9F926C2}" presName="parAndChSpace" presStyleCnt="0"/>
      <dgm:spPr/>
    </dgm:pt>
    <dgm:pt modelId="{4504D346-F0CC-40C9-A30E-569DB0114615}" type="pres">
      <dgm:prSet presAssocID="{B4A59F07-D343-4FCC-A2DA-9D7E1CBF92C5}" presName="parAndChTx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1681A9B-B3B9-4C22-AB56-5F99433E4935}" type="pres">
      <dgm:prSet presAssocID="{3ABE0D94-0D8B-4C63-9D04-9A349FE44C75}" presName="parAndChSpace" presStyleCnt="0"/>
      <dgm:spPr/>
    </dgm:pt>
    <dgm:pt modelId="{760D2BC9-A2D4-4FD6-9E49-1817FE99ECF8}" type="pres">
      <dgm:prSet presAssocID="{6C7BF05B-346D-4900-BAD7-96C4307C85F8}" presName="parAndChTx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A07D09-B610-42C2-90F0-FFE4B093BC67}" type="pres">
      <dgm:prSet presAssocID="{0BF89A17-E4E0-4835-BA82-A7F4C8FDCA8D}" presName="parAndChSpace" presStyleCnt="0"/>
      <dgm:spPr/>
    </dgm:pt>
    <dgm:pt modelId="{42693B1D-F492-4EA3-8645-B3974F2E8CAC}" type="pres">
      <dgm:prSet presAssocID="{082C91AF-D875-4AAB-B86F-714739A6174A}" presName="parAndChTx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D56712B-A9EF-4FBF-B86C-8E9D1E105CC7}" type="pres">
      <dgm:prSet presAssocID="{21D1014C-DD1B-4321-9001-425FD3DE465A}" presName="parAndChSpace" presStyleCnt="0"/>
      <dgm:spPr/>
    </dgm:pt>
    <dgm:pt modelId="{EFB0CA4C-FCB1-4047-B25A-1FDC1A17C5D1}" type="pres">
      <dgm:prSet presAssocID="{605FA10F-A319-4B85-ADB7-567D54343A26}" presName="parAndChTx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48A26A1-46FE-4E4E-927D-412B21222EBF}" type="pres">
      <dgm:prSet presAssocID="{E6CD245B-8865-45DB-8834-E4E2EE8C2068}" presName="parAndChSpace" presStyleCnt="0"/>
      <dgm:spPr/>
    </dgm:pt>
    <dgm:pt modelId="{C91F1E32-8B6B-446D-89C0-4732BB5BCA99}" type="pres">
      <dgm:prSet presAssocID="{82598505-58BC-4EB6-8D70-D778C46990BA}" presName="parAndChTx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A318F97-16D7-475B-A740-DCCBCF0A8186}" type="pres">
      <dgm:prSet presAssocID="{CC00C293-C7DF-421C-B07C-0F7EA7106055}" presName="parAndChSpace" presStyleCnt="0"/>
      <dgm:spPr/>
    </dgm:pt>
    <dgm:pt modelId="{C521622F-434A-475B-B29B-5152CBE50BBD}" type="pres">
      <dgm:prSet presAssocID="{65456C6C-41E2-4AB1-8412-3D9FA9658FC5}" presName="parAndChTx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3EC26C1-267D-4B85-A599-9B9BADB0FCA7}" type="presOf" srcId="{C74642B8-AACA-43FC-A87F-E809F6FE93E5}" destId="{20650A7E-9CEF-4975-9F50-8EE61C000AA6}" srcOrd="0" destOrd="1" presId="urn:microsoft.com/office/officeart/2005/8/layout/hChevron3"/>
    <dgm:cxn modelId="{CDD83A14-736B-46B6-98A1-0855DEF09DDA}" srcId="{81AD5B4F-FCBE-45BC-8A4A-586C753CBBAB}" destId="{02EE06A1-7593-40D4-B70D-5D1B3396BE85}" srcOrd="1" destOrd="0" parTransId="{4E03C183-00DA-4B60-BDB7-2EF586483CD5}" sibTransId="{C94A8B5D-601D-469E-B5EF-0B62FADA938F}"/>
    <dgm:cxn modelId="{FB8B32CC-715D-4168-A27D-B77C48DE73B1}" srcId="{02EE06A1-7593-40D4-B70D-5D1B3396BE85}" destId="{29EC938C-5DE1-45A0-9EAF-0E4C0FD55BB0}" srcOrd="0" destOrd="0" parTransId="{0AF6E2DB-0C26-4EC6-BA7B-E63342CDB2E2}" sibTransId="{045D9F42-CE92-4482-9CBA-1014C0B84F62}"/>
    <dgm:cxn modelId="{039AE184-6807-4598-B5EE-52D2FF1C62A4}" srcId="{65456C6C-41E2-4AB1-8412-3D9FA9658FC5}" destId="{BEFF666A-869F-45B0-8E44-AD1566FA581A}" srcOrd="0" destOrd="0" parTransId="{0D1F5F24-A9E7-4FE7-BFEA-53F9D91FECB0}" sibTransId="{6C9990D8-B2DB-407E-A59A-10CBD4AA5B00}"/>
    <dgm:cxn modelId="{07C354A3-5455-448B-8C8F-2DDD86FD6FC4}" srcId="{81AD5B4F-FCBE-45BC-8A4A-586C753CBBAB}" destId="{6C7BF05B-346D-4900-BAD7-96C4307C85F8}" srcOrd="4" destOrd="0" parTransId="{0AD49C47-561E-44EF-A474-26C3DFD231F8}" sibTransId="{0BF89A17-E4E0-4835-BA82-A7F4C8FDCA8D}"/>
    <dgm:cxn modelId="{34089598-0FFF-4577-847C-2424154DD15F}" type="presOf" srcId="{8E852FB8-6A70-4CB6-BFCD-6B17CF8F7985}" destId="{4504D346-F0CC-40C9-A30E-569DB0114615}" srcOrd="0" destOrd="1" presId="urn:microsoft.com/office/officeart/2005/8/layout/hChevron3"/>
    <dgm:cxn modelId="{6FDFBC11-97E3-4005-BB84-ABA5A20E14D6}" srcId="{F8714016-9828-4370-8A66-C6F562FB028F}" destId="{D12F3CB8-291D-4BCD-BB35-65F127CACDD4}" srcOrd="0" destOrd="0" parTransId="{A16399CB-BF4D-4215-8F59-9F559C099138}" sibTransId="{50186361-4CA7-453D-A4DA-91AC635F257D}"/>
    <dgm:cxn modelId="{3D1EB06C-E61F-4A5B-944D-65E37277DD72}" type="presOf" srcId="{D12F3CB8-291D-4BCD-BB35-65F127CACDD4}" destId="{CB735446-1EE3-4DD0-91BB-147AD1890F45}" srcOrd="0" destOrd="1" presId="urn:microsoft.com/office/officeart/2005/8/layout/hChevron3"/>
    <dgm:cxn modelId="{C06E86FD-E010-4C90-B366-F375EC3E228A}" type="presOf" srcId="{BEFF666A-869F-45B0-8E44-AD1566FA581A}" destId="{C521622F-434A-475B-B29B-5152CBE50BBD}" srcOrd="0" destOrd="1" presId="urn:microsoft.com/office/officeart/2005/8/layout/hChevron3"/>
    <dgm:cxn modelId="{ED393E77-BCD4-470D-A03A-D799F743BA79}" srcId="{082C91AF-D875-4AAB-B86F-714739A6174A}" destId="{D20D3005-4E3E-48B8-B12C-B6EFE63426E4}" srcOrd="0" destOrd="0" parTransId="{59C56741-469B-46D4-A5D9-83617E2BFBDE}" sibTransId="{9373558F-B1B6-40C0-8269-D973242637DC}"/>
    <dgm:cxn modelId="{6F36845F-D74E-43BE-9545-79DC355BDC2F}" type="presOf" srcId="{81AD5B4F-FCBE-45BC-8A4A-586C753CBBAB}" destId="{61FE53A3-D9BC-400D-B7AB-473A4F04BF2F}" srcOrd="0" destOrd="0" presId="urn:microsoft.com/office/officeart/2005/8/layout/hChevron3"/>
    <dgm:cxn modelId="{AFBE9168-C425-4D26-AE37-0BEA8FE4AC0A}" srcId="{6C7BF05B-346D-4900-BAD7-96C4307C85F8}" destId="{4B7D5243-8488-4A0D-8E6F-197374188E11}" srcOrd="0" destOrd="0" parTransId="{2709DBDA-72D0-48A1-934D-6DD66E0AB9BF}" sibTransId="{C6F9DEC0-FA8E-4FDC-9B21-DFF4794C7D81}"/>
    <dgm:cxn modelId="{30226492-25CA-48F1-AAA8-8E2649236DA6}" type="presOf" srcId="{4B7D5243-8488-4A0D-8E6F-197374188E11}" destId="{760D2BC9-A2D4-4FD6-9E49-1817FE99ECF8}" srcOrd="0" destOrd="1" presId="urn:microsoft.com/office/officeart/2005/8/layout/hChevron3"/>
    <dgm:cxn modelId="{B975F41E-8E09-438D-8120-18457B4BC828}" type="presOf" srcId="{6C7BF05B-346D-4900-BAD7-96C4307C85F8}" destId="{760D2BC9-A2D4-4FD6-9E49-1817FE99ECF8}" srcOrd="0" destOrd="0" presId="urn:microsoft.com/office/officeart/2005/8/layout/hChevron3"/>
    <dgm:cxn modelId="{AD4FBA8F-74CA-4493-BBF5-3B2988CA681F}" srcId="{81AD5B4F-FCBE-45BC-8A4A-586C753CBBAB}" destId="{082C91AF-D875-4AAB-B86F-714739A6174A}" srcOrd="5" destOrd="0" parTransId="{4F621B11-BACA-407E-8DB8-7EEC201688A3}" sibTransId="{21D1014C-DD1B-4321-9001-425FD3DE465A}"/>
    <dgm:cxn modelId="{6F27709B-4702-413C-B444-7AB63CAC396F}" type="presOf" srcId="{29E9983C-CEA8-4391-ADD7-163319805FFC}" destId="{C91F1E32-8B6B-446D-89C0-4732BB5BCA99}" srcOrd="0" destOrd="1" presId="urn:microsoft.com/office/officeart/2005/8/layout/hChevron3"/>
    <dgm:cxn modelId="{4926F7FA-DA34-4EF3-9DAE-F69984103A0D}" srcId="{81AD5B4F-FCBE-45BC-8A4A-586C753CBBAB}" destId="{B4A59F07-D343-4FCC-A2DA-9D7E1CBF92C5}" srcOrd="3" destOrd="0" parTransId="{3000DF3C-7F3D-4ECB-979D-A3084AF24FBE}" sibTransId="{3ABE0D94-0D8B-4C63-9D04-9A349FE44C75}"/>
    <dgm:cxn modelId="{6E666FD2-F474-4DD0-A462-E67CE1D6173B}" srcId="{81AD5B4F-FCBE-45BC-8A4A-586C753CBBAB}" destId="{65456C6C-41E2-4AB1-8412-3D9FA9658FC5}" srcOrd="8" destOrd="0" parTransId="{8664106C-1BEB-44F3-9BD3-BEC53A20C0BD}" sibTransId="{CD75ED7B-76C8-4A70-8F2B-A1E9FD1D9BB2}"/>
    <dgm:cxn modelId="{36215DFD-05D7-4559-9175-23AB4BC84985}" type="presOf" srcId="{F8714016-9828-4370-8A66-C6F562FB028F}" destId="{CB735446-1EE3-4DD0-91BB-147AD1890F45}" srcOrd="0" destOrd="0" presId="urn:microsoft.com/office/officeart/2005/8/layout/hChevron3"/>
    <dgm:cxn modelId="{3584E9AE-0CE2-4D98-8738-A291159F1837}" srcId="{82598505-58BC-4EB6-8D70-D778C46990BA}" destId="{29E9983C-CEA8-4391-ADD7-163319805FFC}" srcOrd="0" destOrd="0" parTransId="{939A9A2E-BDBE-4E8C-9CFA-75EEA2F76E58}" sibTransId="{6F3CFF7B-A05C-425E-982B-3B731F73B522}"/>
    <dgm:cxn modelId="{798C27DD-63D4-4D7D-82D0-C6C0FF1F7BBB}" type="presOf" srcId="{082C91AF-D875-4AAB-B86F-714739A6174A}" destId="{42693B1D-F492-4EA3-8645-B3974F2E8CAC}" srcOrd="0" destOrd="0" presId="urn:microsoft.com/office/officeart/2005/8/layout/hChevron3"/>
    <dgm:cxn modelId="{A2DC3CFB-C591-40E2-9EC9-E3D731385A73}" srcId="{3D8EE40D-284F-46E0-A2EF-37DCE52E7322}" destId="{C74642B8-AACA-43FC-A87F-E809F6FE93E5}" srcOrd="0" destOrd="0" parTransId="{891A2B51-84AF-4AB4-883C-159F8917ABB2}" sibTransId="{FE95E888-DEFB-4F76-82E9-54067A0F77EF}"/>
    <dgm:cxn modelId="{054B38F0-E9A8-44AA-A974-C7A14FBA2AD9}" srcId="{81AD5B4F-FCBE-45BC-8A4A-586C753CBBAB}" destId="{F8714016-9828-4370-8A66-C6F562FB028F}" srcOrd="0" destOrd="0" parTransId="{72F21707-AB2E-43E5-B273-D4E1D5ADEAFF}" sibTransId="{C5B95285-4787-4B5F-88F6-8952AF87B889}"/>
    <dgm:cxn modelId="{6CB4B85E-A03B-4835-AD14-81AAE8E64F97}" type="presOf" srcId="{82598505-58BC-4EB6-8D70-D778C46990BA}" destId="{C91F1E32-8B6B-446D-89C0-4732BB5BCA99}" srcOrd="0" destOrd="0" presId="urn:microsoft.com/office/officeart/2005/8/layout/hChevron3"/>
    <dgm:cxn modelId="{AC352E91-2989-4249-BB7C-8957617D9BB9}" type="presOf" srcId="{E4EAB088-311E-418A-A0F5-8E982D26F488}" destId="{EFB0CA4C-FCB1-4047-B25A-1FDC1A17C5D1}" srcOrd="0" destOrd="1" presId="urn:microsoft.com/office/officeart/2005/8/layout/hChevron3"/>
    <dgm:cxn modelId="{C3766F52-9718-4C10-9D3C-42391252AC44}" type="presOf" srcId="{02EE06A1-7593-40D4-B70D-5D1B3396BE85}" destId="{D9D78795-3DC6-4875-9911-0F51A7412421}" srcOrd="0" destOrd="0" presId="urn:microsoft.com/office/officeart/2005/8/layout/hChevron3"/>
    <dgm:cxn modelId="{20DF0241-B249-4F3A-808A-775D1A6CFA7F}" srcId="{B4A59F07-D343-4FCC-A2DA-9D7E1CBF92C5}" destId="{8E852FB8-6A70-4CB6-BFCD-6B17CF8F7985}" srcOrd="0" destOrd="0" parTransId="{F5921CCB-E66B-468C-9090-96D7AAB5C8BC}" sibTransId="{290B961C-52B8-427D-9E29-8F1032A7CA82}"/>
    <dgm:cxn modelId="{09BF2614-5CBA-4E15-AA4D-6273EDCA9F71}" type="presOf" srcId="{29EC938C-5DE1-45A0-9EAF-0E4C0FD55BB0}" destId="{D9D78795-3DC6-4875-9911-0F51A7412421}" srcOrd="0" destOrd="1" presId="urn:microsoft.com/office/officeart/2005/8/layout/hChevron3"/>
    <dgm:cxn modelId="{3ED62C1B-ACFC-4DEE-902F-B5F162DB10B9}" type="presOf" srcId="{D20D3005-4E3E-48B8-B12C-B6EFE63426E4}" destId="{42693B1D-F492-4EA3-8645-B3974F2E8CAC}" srcOrd="0" destOrd="1" presId="urn:microsoft.com/office/officeart/2005/8/layout/hChevron3"/>
    <dgm:cxn modelId="{032517C8-37B1-45C0-876A-F12894F1CDF9}" srcId="{81AD5B4F-FCBE-45BC-8A4A-586C753CBBAB}" destId="{3D8EE40D-284F-46E0-A2EF-37DCE52E7322}" srcOrd="2" destOrd="0" parTransId="{93FF9B4D-8C10-414E-B0D2-AC7F97D5F8A1}" sibTransId="{D294584E-1F10-412E-B239-3009E9F926C2}"/>
    <dgm:cxn modelId="{8D26CC20-867C-4AD4-99D1-72B2C5F554C7}" srcId="{81AD5B4F-FCBE-45BC-8A4A-586C753CBBAB}" destId="{605FA10F-A319-4B85-ADB7-567D54343A26}" srcOrd="6" destOrd="0" parTransId="{B0AE862D-00D3-4D42-A7F1-C5338068D3DE}" sibTransId="{E6CD245B-8865-45DB-8834-E4E2EE8C2068}"/>
    <dgm:cxn modelId="{2625899D-EB9C-418C-BDBF-F24887B02392}" type="presOf" srcId="{B4A59F07-D343-4FCC-A2DA-9D7E1CBF92C5}" destId="{4504D346-F0CC-40C9-A30E-569DB0114615}" srcOrd="0" destOrd="0" presId="urn:microsoft.com/office/officeart/2005/8/layout/hChevron3"/>
    <dgm:cxn modelId="{8C304DC5-5BB6-4D88-A3DB-AF7291873B5F}" type="presOf" srcId="{605FA10F-A319-4B85-ADB7-567D54343A26}" destId="{EFB0CA4C-FCB1-4047-B25A-1FDC1A17C5D1}" srcOrd="0" destOrd="0" presId="urn:microsoft.com/office/officeart/2005/8/layout/hChevron3"/>
    <dgm:cxn modelId="{BA1C458C-4599-43F4-ADA2-66A5EA8C771B}" type="presOf" srcId="{3D8EE40D-284F-46E0-A2EF-37DCE52E7322}" destId="{20650A7E-9CEF-4975-9F50-8EE61C000AA6}" srcOrd="0" destOrd="0" presId="urn:microsoft.com/office/officeart/2005/8/layout/hChevron3"/>
    <dgm:cxn modelId="{3181B60E-6805-42DB-9446-5EB5FDEF7FB2}" srcId="{81AD5B4F-FCBE-45BC-8A4A-586C753CBBAB}" destId="{82598505-58BC-4EB6-8D70-D778C46990BA}" srcOrd="7" destOrd="0" parTransId="{317B6D70-2741-4705-85F2-3D997E939FC0}" sibTransId="{CC00C293-C7DF-421C-B07C-0F7EA7106055}"/>
    <dgm:cxn modelId="{50FAA009-1044-4216-9CAE-B9BB4E117AF9}" srcId="{605FA10F-A319-4B85-ADB7-567D54343A26}" destId="{E4EAB088-311E-418A-A0F5-8E982D26F488}" srcOrd="0" destOrd="0" parTransId="{1A38E2B9-CF96-48E2-805D-35B3BB8BF842}" sibTransId="{BC8153DE-E608-420D-9075-DFC7F1B00DC9}"/>
    <dgm:cxn modelId="{614CF8A6-DE00-4207-BD15-900B15AA7C9D}" type="presOf" srcId="{65456C6C-41E2-4AB1-8412-3D9FA9658FC5}" destId="{C521622F-434A-475B-B29B-5152CBE50BBD}" srcOrd="0" destOrd="0" presId="urn:microsoft.com/office/officeart/2005/8/layout/hChevron3"/>
    <dgm:cxn modelId="{8FBA6CAF-90AD-4E82-85DA-8DDCDC087D96}" type="presParOf" srcId="{61FE53A3-D9BC-400D-B7AB-473A4F04BF2F}" destId="{CB735446-1EE3-4DD0-91BB-147AD1890F45}" srcOrd="0" destOrd="0" presId="urn:microsoft.com/office/officeart/2005/8/layout/hChevron3"/>
    <dgm:cxn modelId="{8D0C7987-E914-4B97-9D9A-2567A4767800}" type="presParOf" srcId="{61FE53A3-D9BC-400D-B7AB-473A4F04BF2F}" destId="{E81FFF3F-3DFA-4101-86BD-9C063C5743F4}" srcOrd="1" destOrd="0" presId="urn:microsoft.com/office/officeart/2005/8/layout/hChevron3"/>
    <dgm:cxn modelId="{0A67E59A-1789-463B-9F64-CD6AE06EB12C}" type="presParOf" srcId="{61FE53A3-D9BC-400D-B7AB-473A4F04BF2F}" destId="{D9D78795-3DC6-4875-9911-0F51A7412421}" srcOrd="2" destOrd="0" presId="urn:microsoft.com/office/officeart/2005/8/layout/hChevron3"/>
    <dgm:cxn modelId="{AFA8BC91-22BA-4E27-95BC-F48B83584BD4}" type="presParOf" srcId="{61FE53A3-D9BC-400D-B7AB-473A4F04BF2F}" destId="{DFFA72F5-A5D9-45BD-8DD3-7F53C001540D}" srcOrd="3" destOrd="0" presId="urn:microsoft.com/office/officeart/2005/8/layout/hChevron3"/>
    <dgm:cxn modelId="{18EFFB63-5F88-4758-BF23-EFFD8505B9CA}" type="presParOf" srcId="{61FE53A3-D9BC-400D-B7AB-473A4F04BF2F}" destId="{20650A7E-9CEF-4975-9F50-8EE61C000AA6}" srcOrd="4" destOrd="0" presId="urn:microsoft.com/office/officeart/2005/8/layout/hChevron3"/>
    <dgm:cxn modelId="{DDB6F797-2DE3-42FB-BC0B-0855F9FAC5A3}" type="presParOf" srcId="{61FE53A3-D9BC-400D-B7AB-473A4F04BF2F}" destId="{F5F15701-3B51-4778-8E71-DCA558A3C32E}" srcOrd="5" destOrd="0" presId="urn:microsoft.com/office/officeart/2005/8/layout/hChevron3"/>
    <dgm:cxn modelId="{4BF0A5E4-FD1A-45BA-ADE9-E12F95EF74AB}" type="presParOf" srcId="{61FE53A3-D9BC-400D-B7AB-473A4F04BF2F}" destId="{4504D346-F0CC-40C9-A30E-569DB0114615}" srcOrd="6" destOrd="0" presId="urn:microsoft.com/office/officeart/2005/8/layout/hChevron3"/>
    <dgm:cxn modelId="{28A1DADC-FACB-4AC8-87C8-12AB9F6F2AB1}" type="presParOf" srcId="{61FE53A3-D9BC-400D-B7AB-473A4F04BF2F}" destId="{61681A9B-B3B9-4C22-AB56-5F99433E4935}" srcOrd="7" destOrd="0" presId="urn:microsoft.com/office/officeart/2005/8/layout/hChevron3"/>
    <dgm:cxn modelId="{F9CEC954-79AD-4097-9F73-D9DF2522D957}" type="presParOf" srcId="{61FE53A3-D9BC-400D-B7AB-473A4F04BF2F}" destId="{760D2BC9-A2D4-4FD6-9E49-1817FE99ECF8}" srcOrd="8" destOrd="0" presId="urn:microsoft.com/office/officeart/2005/8/layout/hChevron3"/>
    <dgm:cxn modelId="{FC14B3F6-09C5-49C1-AA54-AED77A61F4D0}" type="presParOf" srcId="{61FE53A3-D9BC-400D-B7AB-473A4F04BF2F}" destId="{A4A07D09-B610-42C2-90F0-FFE4B093BC67}" srcOrd="9" destOrd="0" presId="urn:microsoft.com/office/officeart/2005/8/layout/hChevron3"/>
    <dgm:cxn modelId="{FCC601F8-A6B7-4A37-886A-1739C3BF8AF6}" type="presParOf" srcId="{61FE53A3-D9BC-400D-B7AB-473A4F04BF2F}" destId="{42693B1D-F492-4EA3-8645-B3974F2E8CAC}" srcOrd="10" destOrd="0" presId="urn:microsoft.com/office/officeart/2005/8/layout/hChevron3"/>
    <dgm:cxn modelId="{55E5A85D-2FDF-4D5D-B824-C7DDE3169076}" type="presParOf" srcId="{61FE53A3-D9BC-400D-B7AB-473A4F04BF2F}" destId="{5D56712B-A9EF-4FBF-B86C-8E9D1E105CC7}" srcOrd="11" destOrd="0" presId="urn:microsoft.com/office/officeart/2005/8/layout/hChevron3"/>
    <dgm:cxn modelId="{607785AC-0E8C-4B47-BB68-C68121F31275}" type="presParOf" srcId="{61FE53A3-D9BC-400D-B7AB-473A4F04BF2F}" destId="{EFB0CA4C-FCB1-4047-B25A-1FDC1A17C5D1}" srcOrd="12" destOrd="0" presId="urn:microsoft.com/office/officeart/2005/8/layout/hChevron3"/>
    <dgm:cxn modelId="{72C0A6C0-B6EA-4C48-83CF-6C2CC95DD19B}" type="presParOf" srcId="{61FE53A3-D9BC-400D-B7AB-473A4F04BF2F}" destId="{348A26A1-46FE-4E4E-927D-412B21222EBF}" srcOrd="13" destOrd="0" presId="urn:microsoft.com/office/officeart/2005/8/layout/hChevron3"/>
    <dgm:cxn modelId="{B4BADBCB-060C-435B-9A5F-CD765A7573E8}" type="presParOf" srcId="{61FE53A3-D9BC-400D-B7AB-473A4F04BF2F}" destId="{C91F1E32-8B6B-446D-89C0-4732BB5BCA99}" srcOrd="14" destOrd="0" presId="urn:microsoft.com/office/officeart/2005/8/layout/hChevron3"/>
    <dgm:cxn modelId="{334B5A1A-4472-4E62-83FF-E76C52B2E95D}" type="presParOf" srcId="{61FE53A3-D9BC-400D-B7AB-473A4F04BF2F}" destId="{BA318F97-16D7-475B-A740-DCCBCF0A8186}" srcOrd="15" destOrd="0" presId="urn:microsoft.com/office/officeart/2005/8/layout/hChevron3"/>
    <dgm:cxn modelId="{91819AEC-1148-4FEA-85C3-50820041E3F2}" type="presParOf" srcId="{61FE53A3-D9BC-400D-B7AB-473A4F04BF2F}" destId="{C521622F-434A-475B-B29B-5152CBE50BBD}" srcOrd="1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AC0483-291B-409A-8D7B-DEE69561A643}" type="doc">
      <dgm:prSet loTypeId="urn:microsoft.com/office/officeart/2005/8/layout/hProcess11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AE988286-87F8-4DA1-8306-098AEB3C88D6}">
      <dgm:prSet phldrT="[Texte]" custT="1"/>
      <dgm:spPr/>
      <dgm:t>
        <a:bodyPr/>
        <a:lstStyle/>
        <a:p>
          <a:r>
            <a:rPr lang="fr-FR" sz="800" dirty="0" smtClean="0"/>
            <a:t>Déclaration d’invention</a:t>
          </a:r>
          <a:endParaRPr lang="fr-FR" sz="800" dirty="0"/>
        </a:p>
      </dgm:t>
    </dgm:pt>
    <dgm:pt modelId="{3F70F7D3-8F0B-4A07-A1EA-8097FEBC3E56}" type="parTrans" cxnId="{C8CA74D3-040D-4BDF-9616-70F1EC1B5FF6}">
      <dgm:prSet/>
      <dgm:spPr/>
      <dgm:t>
        <a:bodyPr/>
        <a:lstStyle/>
        <a:p>
          <a:endParaRPr lang="fr-FR"/>
        </a:p>
      </dgm:t>
    </dgm:pt>
    <dgm:pt modelId="{CB13A765-EB84-401F-9091-A37DFBAF9572}" type="sibTrans" cxnId="{C8CA74D3-040D-4BDF-9616-70F1EC1B5FF6}">
      <dgm:prSet/>
      <dgm:spPr/>
      <dgm:t>
        <a:bodyPr/>
        <a:lstStyle/>
        <a:p>
          <a:endParaRPr lang="fr-FR"/>
        </a:p>
      </dgm:t>
    </dgm:pt>
    <dgm:pt modelId="{D3B15A33-5F9F-4EE7-AC1D-BB0A905919BD}">
      <dgm:prSet phldrT="[Texte]" custT="1"/>
      <dgm:spPr/>
      <dgm:t>
        <a:bodyPr/>
        <a:lstStyle/>
        <a:p>
          <a:r>
            <a:rPr lang="fr-FR" sz="800" dirty="0" smtClean="0"/>
            <a:t>Dossier de valorisation</a:t>
          </a:r>
          <a:endParaRPr lang="fr-FR" sz="800" dirty="0"/>
        </a:p>
      </dgm:t>
    </dgm:pt>
    <dgm:pt modelId="{D599221B-6597-4E9F-A4E4-81E515001717}" type="parTrans" cxnId="{476DA6A3-93BC-491C-9577-FE9FCAF7863C}">
      <dgm:prSet/>
      <dgm:spPr/>
      <dgm:t>
        <a:bodyPr/>
        <a:lstStyle/>
        <a:p>
          <a:endParaRPr lang="fr-FR"/>
        </a:p>
      </dgm:t>
    </dgm:pt>
    <dgm:pt modelId="{8546BE41-C067-438F-8722-09DC8332ADBC}" type="sibTrans" cxnId="{476DA6A3-93BC-491C-9577-FE9FCAF7863C}">
      <dgm:prSet/>
      <dgm:spPr/>
      <dgm:t>
        <a:bodyPr/>
        <a:lstStyle/>
        <a:p>
          <a:endParaRPr lang="fr-FR"/>
        </a:p>
      </dgm:t>
    </dgm:pt>
    <dgm:pt modelId="{DFAC6BAD-9273-4BA4-9A73-6F5D38CA9801}">
      <dgm:prSet phldrT="[Texte]" custT="1"/>
      <dgm:spPr/>
      <dgm:t>
        <a:bodyPr/>
        <a:lstStyle/>
        <a:p>
          <a:r>
            <a:rPr lang="fr-FR" sz="800" dirty="0" smtClean="0"/>
            <a:t>Maquette de démonstration basse fidélité (preuve de l’idée, du concept)</a:t>
          </a:r>
          <a:endParaRPr lang="fr-FR" sz="800" dirty="0"/>
        </a:p>
      </dgm:t>
    </dgm:pt>
    <dgm:pt modelId="{021805B6-47BE-4871-98AC-3A76B51EE806}" type="parTrans" cxnId="{277F8038-1B08-4136-B609-EEB177334D14}">
      <dgm:prSet/>
      <dgm:spPr/>
      <dgm:t>
        <a:bodyPr/>
        <a:lstStyle/>
        <a:p>
          <a:endParaRPr lang="fr-FR"/>
        </a:p>
      </dgm:t>
    </dgm:pt>
    <dgm:pt modelId="{3E624175-A687-48A5-A921-AE159FE09931}" type="sibTrans" cxnId="{277F8038-1B08-4136-B609-EEB177334D14}">
      <dgm:prSet/>
      <dgm:spPr/>
      <dgm:t>
        <a:bodyPr/>
        <a:lstStyle/>
        <a:p>
          <a:endParaRPr lang="fr-FR"/>
        </a:p>
      </dgm:t>
    </dgm:pt>
    <dgm:pt modelId="{14E267B1-6CF2-4DD5-84B2-0CDB349217DA}">
      <dgm:prSet custT="1"/>
      <dgm:spPr/>
      <dgm:t>
        <a:bodyPr/>
        <a:lstStyle/>
        <a:p>
          <a:r>
            <a:rPr lang="fr-FR" sz="800" dirty="0" smtClean="0"/>
            <a:t>Rapport de la première version et préconisations</a:t>
          </a:r>
          <a:endParaRPr lang="fr-FR" sz="800" dirty="0"/>
        </a:p>
      </dgm:t>
    </dgm:pt>
    <dgm:pt modelId="{AA4AA3E5-6FEB-4365-817B-63E40040A77B}" type="parTrans" cxnId="{55938122-6448-4814-AEF4-CE9ABBBF8D1C}">
      <dgm:prSet/>
      <dgm:spPr/>
      <dgm:t>
        <a:bodyPr/>
        <a:lstStyle/>
        <a:p>
          <a:endParaRPr lang="fr-FR"/>
        </a:p>
      </dgm:t>
    </dgm:pt>
    <dgm:pt modelId="{5076D9CF-B431-40FE-AD41-F80DF7A758C7}" type="sibTrans" cxnId="{55938122-6448-4814-AEF4-CE9ABBBF8D1C}">
      <dgm:prSet/>
      <dgm:spPr/>
      <dgm:t>
        <a:bodyPr/>
        <a:lstStyle/>
        <a:p>
          <a:endParaRPr lang="fr-FR"/>
        </a:p>
      </dgm:t>
    </dgm:pt>
    <dgm:pt modelId="{6BB4F2DF-6271-44E1-8903-D38B13AD4563}">
      <dgm:prSet custT="1"/>
      <dgm:spPr/>
      <dgm:t>
        <a:bodyPr/>
        <a:lstStyle/>
        <a:p>
          <a:r>
            <a:rPr lang="fr-FR" sz="800" dirty="0" smtClean="0"/>
            <a:t>Prototype, démonstration intégrant les préconisations </a:t>
          </a:r>
          <a:endParaRPr lang="fr-FR" sz="800" dirty="0"/>
        </a:p>
      </dgm:t>
    </dgm:pt>
    <dgm:pt modelId="{D4F61591-F4AA-4238-9F11-C0F981A602B1}" type="parTrans" cxnId="{CF9D4AE3-332B-41F5-AFA1-08197473C0FB}">
      <dgm:prSet/>
      <dgm:spPr/>
      <dgm:t>
        <a:bodyPr/>
        <a:lstStyle/>
        <a:p>
          <a:endParaRPr lang="fr-FR"/>
        </a:p>
      </dgm:t>
    </dgm:pt>
    <dgm:pt modelId="{C5FBA6FD-922E-4396-8D0D-379CA0B2E0C5}" type="sibTrans" cxnId="{CF9D4AE3-332B-41F5-AFA1-08197473C0FB}">
      <dgm:prSet/>
      <dgm:spPr/>
      <dgm:t>
        <a:bodyPr/>
        <a:lstStyle/>
        <a:p>
          <a:endParaRPr lang="fr-FR"/>
        </a:p>
      </dgm:t>
    </dgm:pt>
    <dgm:pt modelId="{9276E2E8-DC69-4BA2-BCC9-7AEDAEA86B4B}">
      <dgm:prSet custT="1"/>
      <dgm:spPr/>
      <dgm:t>
        <a:bodyPr/>
        <a:lstStyle/>
        <a:p>
          <a:r>
            <a:rPr lang="fr-FR" sz="800" dirty="0" smtClean="0"/>
            <a:t>Projet de pré-commercialisation réalisé en collaboration avec un partenaire de valorisation</a:t>
          </a:r>
          <a:endParaRPr lang="fr-FR" sz="800" dirty="0"/>
        </a:p>
      </dgm:t>
    </dgm:pt>
    <dgm:pt modelId="{AC7AA07B-6ED1-401D-A19B-14160B6B830E}" type="parTrans" cxnId="{E602DB06-D163-43CE-8EB3-46757FD7F14E}">
      <dgm:prSet/>
      <dgm:spPr/>
      <dgm:t>
        <a:bodyPr/>
        <a:lstStyle/>
        <a:p>
          <a:endParaRPr lang="fr-FR"/>
        </a:p>
      </dgm:t>
    </dgm:pt>
    <dgm:pt modelId="{EA540FE9-457F-4938-80D4-4DD12F7F53B7}" type="sibTrans" cxnId="{E602DB06-D163-43CE-8EB3-46757FD7F14E}">
      <dgm:prSet/>
      <dgm:spPr/>
      <dgm:t>
        <a:bodyPr/>
        <a:lstStyle/>
        <a:p>
          <a:endParaRPr lang="fr-FR"/>
        </a:p>
      </dgm:t>
    </dgm:pt>
    <dgm:pt modelId="{F6B4BFED-5E7E-45BC-86D7-ED246FABB2B3}">
      <dgm:prSet custT="1"/>
      <dgm:spPr/>
      <dgm:t>
        <a:bodyPr/>
        <a:lstStyle/>
        <a:p>
          <a:r>
            <a:rPr lang="fr-FR" sz="800" dirty="0" smtClean="0"/>
            <a:t>Contrat de valorisation : (Licence, prestation, expertise...)</a:t>
          </a:r>
          <a:endParaRPr lang="fr-FR" sz="800" dirty="0"/>
        </a:p>
      </dgm:t>
    </dgm:pt>
    <dgm:pt modelId="{8953CD5C-E6EB-4095-96FD-94D8ACB6363D}" type="parTrans" cxnId="{A0A886BA-BFD7-4306-87F8-084AC268092F}">
      <dgm:prSet/>
      <dgm:spPr/>
      <dgm:t>
        <a:bodyPr/>
        <a:lstStyle/>
        <a:p>
          <a:endParaRPr lang="fr-FR"/>
        </a:p>
      </dgm:t>
    </dgm:pt>
    <dgm:pt modelId="{B3DD276B-69CA-42B7-945E-82B863FF68B3}" type="sibTrans" cxnId="{A0A886BA-BFD7-4306-87F8-084AC268092F}">
      <dgm:prSet/>
      <dgm:spPr/>
      <dgm:t>
        <a:bodyPr/>
        <a:lstStyle/>
        <a:p>
          <a:endParaRPr lang="fr-FR"/>
        </a:p>
      </dgm:t>
    </dgm:pt>
    <dgm:pt modelId="{81CC53CB-A374-44A4-A00D-9190D8F57C26}">
      <dgm:prSet/>
      <dgm:spPr/>
      <dgm:t>
        <a:bodyPr anchor="b"/>
        <a:lstStyle/>
        <a:p>
          <a:r>
            <a:rPr lang="fr-FR" dirty="0" smtClean="0"/>
            <a:t>Exploitation du produit ou service nouveau</a:t>
          </a:r>
          <a:endParaRPr lang="fr-FR" dirty="0"/>
        </a:p>
      </dgm:t>
    </dgm:pt>
    <dgm:pt modelId="{D0B6A9A0-1767-4C29-83C3-06D27D4507EA}" type="parTrans" cxnId="{C123B51C-BAF1-4D61-918C-3CB74992A801}">
      <dgm:prSet/>
      <dgm:spPr/>
      <dgm:t>
        <a:bodyPr/>
        <a:lstStyle/>
        <a:p>
          <a:endParaRPr lang="fr-FR"/>
        </a:p>
      </dgm:t>
    </dgm:pt>
    <dgm:pt modelId="{1443B996-E425-4882-9A20-C3AC7197521D}" type="sibTrans" cxnId="{C123B51C-BAF1-4D61-918C-3CB74992A801}">
      <dgm:prSet/>
      <dgm:spPr/>
      <dgm:t>
        <a:bodyPr/>
        <a:lstStyle/>
        <a:p>
          <a:endParaRPr lang="fr-FR"/>
        </a:p>
      </dgm:t>
    </dgm:pt>
    <dgm:pt modelId="{5EDBACF6-7666-44F6-B8E1-CA3AEF6C9519}" type="pres">
      <dgm:prSet presAssocID="{2DAC0483-291B-409A-8D7B-DEE69561A64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B547DA0-AF2D-47E8-895F-39915B00CF6B}" type="pres">
      <dgm:prSet presAssocID="{2DAC0483-291B-409A-8D7B-DEE69561A643}" presName="arrow" presStyleLbl="bgShp" presStyleIdx="0" presStyleCnt="1"/>
      <dgm:spPr>
        <a:solidFill>
          <a:schemeClr val="tx1">
            <a:lumMod val="75000"/>
            <a:lumOff val="25000"/>
          </a:schemeClr>
        </a:solidFill>
      </dgm:spPr>
      <dgm:t>
        <a:bodyPr/>
        <a:lstStyle/>
        <a:p>
          <a:endParaRPr lang="fr-FR"/>
        </a:p>
      </dgm:t>
    </dgm:pt>
    <dgm:pt modelId="{57AAA778-DDEB-4B39-8CB2-D47265BD1518}" type="pres">
      <dgm:prSet presAssocID="{2DAC0483-291B-409A-8D7B-DEE69561A643}" presName="points" presStyleCnt="0"/>
      <dgm:spPr/>
    </dgm:pt>
    <dgm:pt modelId="{0982E55A-31E3-4802-A152-38FA26EEA163}" type="pres">
      <dgm:prSet presAssocID="{AE988286-87F8-4DA1-8306-098AEB3C88D6}" presName="compositeA" presStyleCnt="0"/>
      <dgm:spPr/>
    </dgm:pt>
    <dgm:pt modelId="{02E38A06-2882-4BE8-A020-77DF1F3F5E5D}" type="pres">
      <dgm:prSet presAssocID="{AE988286-87F8-4DA1-8306-098AEB3C88D6}" presName="textA" presStyleLbl="revTx" presStyleIdx="0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5E15E86-7D3A-433C-846D-78B582902A8F}" type="pres">
      <dgm:prSet presAssocID="{AE988286-87F8-4DA1-8306-098AEB3C88D6}" presName="circleA" presStyleLbl="node1" presStyleIdx="0" presStyleCnt="8"/>
      <dgm:spPr/>
    </dgm:pt>
    <dgm:pt modelId="{30E98D7D-6BC7-4297-9946-253F491C219E}" type="pres">
      <dgm:prSet presAssocID="{AE988286-87F8-4DA1-8306-098AEB3C88D6}" presName="spaceA" presStyleCnt="0"/>
      <dgm:spPr/>
    </dgm:pt>
    <dgm:pt modelId="{61C6AC32-AA9A-4364-95EE-1490E915D890}" type="pres">
      <dgm:prSet presAssocID="{CB13A765-EB84-401F-9091-A37DFBAF9572}" presName="space" presStyleCnt="0"/>
      <dgm:spPr/>
    </dgm:pt>
    <dgm:pt modelId="{5BF0ACD8-B9E8-4DF7-9B6E-33BF9D62CABF}" type="pres">
      <dgm:prSet presAssocID="{D3B15A33-5F9F-4EE7-AC1D-BB0A905919BD}" presName="compositeB" presStyleCnt="0"/>
      <dgm:spPr/>
    </dgm:pt>
    <dgm:pt modelId="{7E98FA13-F4F3-4F94-8B5A-2B2D2EB43A6F}" type="pres">
      <dgm:prSet presAssocID="{D3B15A33-5F9F-4EE7-AC1D-BB0A905919BD}" presName="textB" presStyleLbl="revTx" presStyleIdx="1" presStyleCnt="8" custLinFactNeighborX="-1841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BFCBA6D-F8CB-475C-89DC-D4A2B73DFE64}" type="pres">
      <dgm:prSet presAssocID="{D3B15A33-5F9F-4EE7-AC1D-BB0A905919BD}" presName="circleB" presStyleLbl="node1" presStyleIdx="1" presStyleCnt="8" custLinFactX="-853" custLinFactNeighborX="-100000"/>
      <dgm:spPr/>
    </dgm:pt>
    <dgm:pt modelId="{DF63BFFA-3606-43B2-AD89-D0E40586B7E8}" type="pres">
      <dgm:prSet presAssocID="{D3B15A33-5F9F-4EE7-AC1D-BB0A905919BD}" presName="spaceB" presStyleCnt="0"/>
      <dgm:spPr/>
    </dgm:pt>
    <dgm:pt modelId="{2FD37124-7E23-4E48-BA70-F5C23D1514E6}" type="pres">
      <dgm:prSet presAssocID="{8546BE41-C067-438F-8722-09DC8332ADBC}" presName="space" presStyleCnt="0"/>
      <dgm:spPr/>
    </dgm:pt>
    <dgm:pt modelId="{B1694AFF-393B-4A92-A27C-7A59E4A542FD}" type="pres">
      <dgm:prSet presAssocID="{DFAC6BAD-9273-4BA4-9A73-6F5D38CA9801}" presName="compositeA" presStyleCnt="0"/>
      <dgm:spPr/>
    </dgm:pt>
    <dgm:pt modelId="{68C76009-9D13-4C42-A353-67F6FD5FB758}" type="pres">
      <dgm:prSet presAssocID="{DFAC6BAD-9273-4BA4-9A73-6F5D38CA9801}" presName="textA" presStyleLbl="revTx" presStyleIdx="2" presStyleCnt="8" custScaleX="146959" custLinFactNeighborX="6747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FD8F2D6-C4E4-447C-A228-EC781BD09011}" type="pres">
      <dgm:prSet presAssocID="{DFAC6BAD-9273-4BA4-9A73-6F5D38CA9801}" presName="circleA" presStyleLbl="node1" presStyleIdx="2" presStyleCnt="8" custLinFactX="169474" custLinFactNeighborX="200000"/>
      <dgm:spPr/>
    </dgm:pt>
    <dgm:pt modelId="{8C03C09D-FFF8-4FDA-9B85-4392E69A412E}" type="pres">
      <dgm:prSet presAssocID="{DFAC6BAD-9273-4BA4-9A73-6F5D38CA9801}" presName="spaceA" presStyleCnt="0"/>
      <dgm:spPr/>
    </dgm:pt>
    <dgm:pt modelId="{4116FA9C-3750-47D3-BBA2-E3F39867D737}" type="pres">
      <dgm:prSet presAssocID="{3E624175-A687-48A5-A921-AE159FE09931}" presName="space" presStyleCnt="0"/>
      <dgm:spPr/>
    </dgm:pt>
    <dgm:pt modelId="{58B44BBA-36F9-4B69-B8B3-87D38ADA4281}" type="pres">
      <dgm:prSet presAssocID="{14E267B1-6CF2-4DD5-84B2-0CDB349217DA}" presName="compositeB" presStyleCnt="0"/>
      <dgm:spPr/>
    </dgm:pt>
    <dgm:pt modelId="{172945FA-3926-4BDA-B256-9939BF8001C6}" type="pres">
      <dgm:prSet presAssocID="{14E267B1-6CF2-4DD5-84B2-0CDB349217DA}" presName="textB" presStyleLbl="revTx" presStyleIdx="3" presStyleCnt="8" custLinFactX="100000" custLinFactY="-50000" custLinFactNeighborX="109469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F72CA8D-63A7-4EBA-A214-7B9CE1F9C153}" type="pres">
      <dgm:prSet presAssocID="{14E267B1-6CF2-4DD5-84B2-0CDB349217DA}" presName="circleB" presStyleLbl="node1" presStyleIdx="3" presStyleCnt="8" custLinFactX="600000" custLinFactNeighborX="605879"/>
      <dgm:spPr/>
      <dgm:t>
        <a:bodyPr/>
        <a:lstStyle/>
        <a:p>
          <a:endParaRPr lang="fr-FR"/>
        </a:p>
      </dgm:t>
    </dgm:pt>
    <dgm:pt modelId="{61F5113A-C1FE-48AE-B20B-850CBDE30222}" type="pres">
      <dgm:prSet presAssocID="{14E267B1-6CF2-4DD5-84B2-0CDB349217DA}" presName="spaceB" presStyleCnt="0"/>
      <dgm:spPr/>
    </dgm:pt>
    <dgm:pt modelId="{4FEEEF99-15D1-4D45-B048-BC43299ED454}" type="pres">
      <dgm:prSet presAssocID="{5076D9CF-B431-40FE-AD41-F80DF7A758C7}" presName="space" presStyleCnt="0"/>
      <dgm:spPr/>
    </dgm:pt>
    <dgm:pt modelId="{6FF06DF6-A1F0-4D31-B2FB-4651167D495D}" type="pres">
      <dgm:prSet presAssocID="{6BB4F2DF-6271-44E1-8903-D38B13AD4563}" presName="compositeA" presStyleCnt="0"/>
      <dgm:spPr/>
    </dgm:pt>
    <dgm:pt modelId="{BD856AA6-76FB-4028-9185-57C5BD86D99D}" type="pres">
      <dgm:prSet presAssocID="{6BB4F2DF-6271-44E1-8903-D38B13AD4563}" presName="textA" presStyleLbl="revTx" presStyleIdx="4" presStyleCnt="8" custScaleX="148654" custLinFactX="94882" custLinFactY="48357" custLinFactNeighborX="100000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25B8A31-4A5F-4A1B-BD31-8B46E74EBB4A}" type="pres">
      <dgm:prSet presAssocID="{6BB4F2DF-6271-44E1-8903-D38B13AD4563}" presName="circleA" presStyleLbl="node1" presStyleIdx="4" presStyleCnt="8" custLinFactX="500000" custLinFactNeighborX="530398"/>
      <dgm:spPr/>
    </dgm:pt>
    <dgm:pt modelId="{0653E765-8FDB-4283-A4F1-319B3FB211CF}" type="pres">
      <dgm:prSet presAssocID="{6BB4F2DF-6271-44E1-8903-D38B13AD4563}" presName="spaceA" presStyleCnt="0"/>
      <dgm:spPr/>
    </dgm:pt>
    <dgm:pt modelId="{26AAA2DE-BDD3-40D8-ADC9-863BBD7ACFEA}" type="pres">
      <dgm:prSet presAssocID="{C5FBA6FD-922E-4396-8D0D-379CA0B2E0C5}" presName="space" presStyleCnt="0"/>
      <dgm:spPr/>
    </dgm:pt>
    <dgm:pt modelId="{E8AB297B-4B80-4727-A4ED-B7F219448A15}" type="pres">
      <dgm:prSet presAssocID="{9276E2E8-DC69-4BA2-BCC9-7AEDAEA86B4B}" presName="compositeB" presStyleCnt="0"/>
      <dgm:spPr/>
    </dgm:pt>
    <dgm:pt modelId="{5775388A-AF96-4DA7-9589-627A919F5772}" type="pres">
      <dgm:prSet presAssocID="{9276E2E8-DC69-4BA2-BCC9-7AEDAEA86B4B}" presName="textB" presStyleLbl="revTx" presStyleIdx="5" presStyleCnt="8" custScaleX="153045" custLinFactX="43853" custLinFactY="-62500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485991B-D3B3-4C85-8E57-848EAA560EBA}" type="pres">
      <dgm:prSet presAssocID="{9276E2E8-DC69-4BA2-BCC9-7AEDAEA86B4B}" presName="circleB" presStyleLbl="node1" presStyleIdx="5" presStyleCnt="8" custLinFactX="400000" custLinFactNeighborX="425216"/>
      <dgm:spPr/>
    </dgm:pt>
    <dgm:pt modelId="{47F6DC84-7D54-4403-9349-F7A5A3A8CD55}" type="pres">
      <dgm:prSet presAssocID="{9276E2E8-DC69-4BA2-BCC9-7AEDAEA86B4B}" presName="spaceB" presStyleCnt="0"/>
      <dgm:spPr/>
    </dgm:pt>
    <dgm:pt modelId="{EC0CE95F-F798-4A52-AD9D-716A5E3D7A96}" type="pres">
      <dgm:prSet presAssocID="{EA540FE9-457F-4938-80D4-4DD12F7F53B7}" presName="space" presStyleCnt="0"/>
      <dgm:spPr/>
    </dgm:pt>
    <dgm:pt modelId="{7175AF62-63B3-41C3-8602-F7882C9382BE}" type="pres">
      <dgm:prSet presAssocID="{F6B4BFED-5E7E-45BC-86D7-ED246FABB2B3}" presName="compositeA" presStyleCnt="0"/>
      <dgm:spPr/>
    </dgm:pt>
    <dgm:pt modelId="{5FFB465B-8691-43E4-B537-72571B90AAAD}" type="pres">
      <dgm:prSet presAssocID="{F6B4BFED-5E7E-45BC-86D7-ED246FABB2B3}" presName="textA" presStyleLbl="revTx" presStyleIdx="6" presStyleCnt="8" custScaleX="159712" custLinFactY="47623" custLinFactNeighborX="93198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4E28B14-074F-4782-90CE-B5352C97308B}" type="pres">
      <dgm:prSet presAssocID="{F6B4BFED-5E7E-45BC-86D7-ED246FABB2B3}" presName="circleA" presStyleLbl="node1" presStyleIdx="6" presStyleCnt="8" custLinFactX="226068" custLinFactNeighborX="300000"/>
      <dgm:spPr/>
    </dgm:pt>
    <dgm:pt modelId="{0E8A3897-AD82-45D7-AB19-1BAF7769C711}" type="pres">
      <dgm:prSet presAssocID="{F6B4BFED-5E7E-45BC-86D7-ED246FABB2B3}" presName="spaceA" presStyleCnt="0"/>
      <dgm:spPr/>
    </dgm:pt>
    <dgm:pt modelId="{1AD9B1B3-3EBE-4233-B712-656DBE0D119D}" type="pres">
      <dgm:prSet presAssocID="{B3DD276B-69CA-42B7-945E-82B863FF68B3}" presName="space" presStyleCnt="0"/>
      <dgm:spPr/>
    </dgm:pt>
    <dgm:pt modelId="{6C7B069C-2799-4D53-AA12-641AD78B995E}" type="pres">
      <dgm:prSet presAssocID="{81CC53CB-A374-44A4-A00D-9190D8F57C26}" presName="compositeB" presStyleCnt="0"/>
      <dgm:spPr/>
    </dgm:pt>
    <dgm:pt modelId="{2E5DB5DB-DAD0-43A8-97FD-706D1A45E25F}" type="pres">
      <dgm:prSet presAssocID="{81CC53CB-A374-44A4-A00D-9190D8F57C26}" presName="textB" presStyleLbl="revTx" presStyleIdx="7" presStyleCnt="8" custLinFactY="-50000" custLinFactNeighborX="74583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7BB8DAC-86FE-4DB8-94FF-EBC8EFF71A48}" type="pres">
      <dgm:prSet presAssocID="{81CC53CB-A374-44A4-A00D-9190D8F57C26}" presName="circleB" presStyleLbl="node1" presStyleIdx="7" presStyleCnt="8" custLinFactX="200000" custLinFactNeighborX="252659"/>
      <dgm:spPr/>
    </dgm:pt>
    <dgm:pt modelId="{9DA3C97E-12A3-41B1-934E-E3ED0DCCDDDA}" type="pres">
      <dgm:prSet presAssocID="{81CC53CB-A374-44A4-A00D-9190D8F57C26}" presName="spaceB" presStyleCnt="0"/>
      <dgm:spPr/>
    </dgm:pt>
  </dgm:ptLst>
  <dgm:cxnLst>
    <dgm:cxn modelId="{12C5CD86-BA1E-49E6-B1BC-BB0A1230C16E}" type="presOf" srcId="{DFAC6BAD-9273-4BA4-9A73-6F5D38CA9801}" destId="{68C76009-9D13-4C42-A353-67F6FD5FB758}" srcOrd="0" destOrd="0" presId="urn:microsoft.com/office/officeart/2005/8/layout/hProcess11"/>
    <dgm:cxn modelId="{4375AAF5-8DC1-4C6B-8EB8-3CF1C6403616}" type="presOf" srcId="{D3B15A33-5F9F-4EE7-AC1D-BB0A905919BD}" destId="{7E98FA13-F4F3-4F94-8B5A-2B2D2EB43A6F}" srcOrd="0" destOrd="0" presId="urn:microsoft.com/office/officeart/2005/8/layout/hProcess11"/>
    <dgm:cxn modelId="{C8CA74D3-040D-4BDF-9616-70F1EC1B5FF6}" srcId="{2DAC0483-291B-409A-8D7B-DEE69561A643}" destId="{AE988286-87F8-4DA1-8306-098AEB3C88D6}" srcOrd="0" destOrd="0" parTransId="{3F70F7D3-8F0B-4A07-A1EA-8097FEBC3E56}" sibTransId="{CB13A765-EB84-401F-9091-A37DFBAF9572}"/>
    <dgm:cxn modelId="{C123B51C-BAF1-4D61-918C-3CB74992A801}" srcId="{2DAC0483-291B-409A-8D7B-DEE69561A643}" destId="{81CC53CB-A374-44A4-A00D-9190D8F57C26}" srcOrd="7" destOrd="0" parTransId="{D0B6A9A0-1767-4C29-83C3-06D27D4507EA}" sibTransId="{1443B996-E425-4882-9A20-C3AC7197521D}"/>
    <dgm:cxn modelId="{E921D3C0-2D71-42F1-8EF6-AD779FF42DF3}" type="presOf" srcId="{81CC53CB-A374-44A4-A00D-9190D8F57C26}" destId="{2E5DB5DB-DAD0-43A8-97FD-706D1A45E25F}" srcOrd="0" destOrd="0" presId="urn:microsoft.com/office/officeart/2005/8/layout/hProcess11"/>
    <dgm:cxn modelId="{55938122-6448-4814-AEF4-CE9ABBBF8D1C}" srcId="{2DAC0483-291B-409A-8D7B-DEE69561A643}" destId="{14E267B1-6CF2-4DD5-84B2-0CDB349217DA}" srcOrd="3" destOrd="0" parTransId="{AA4AA3E5-6FEB-4365-817B-63E40040A77B}" sibTransId="{5076D9CF-B431-40FE-AD41-F80DF7A758C7}"/>
    <dgm:cxn modelId="{D1542F28-F40D-4D3C-A3DC-095980FA750C}" type="presOf" srcId="{9276E2E8-DC69-4BA2-BCC9-7AEDAEA86B4B}" destId="{5775388A-AF96-4DA7-9589-627A919F5772}" srcOrd="0" destOrd="0" presId="urn:microsoft.com/office/officeart/2005/8/layout/hProcess11"/>
    <dgm:cxn modelId="{476DA6A3-93BC-491C-9577-FE9FCAF7863C}" srcId="{2DAC0483-291B-409A-8D7B-DEE69561A643}" destId="{D3B15A33-5F9F-4EE7-AC1D-BB0A905919BD}" srcOrd="1" destOrd="0" parTransId="{D599221B-6597-4E9F-A4E4-81E515001717}" sibTransId="{8546BE41-C067-438F-8722-09DC8332ADBC}"/>
    <dgm:cxn modelId="{4501304A-DD8A-41AD-AA8B-7FE17A8676C4}" type="presOf" srcId="{F6B4BFED-5E7E-45BC-86D7-ED246FABB2B3}" destId="{5FFB465B-8691-43E4-B537-72571B90AAAD}" srcOrd="0" destOrd="0" presId="urn:microsoft.com/office/officeart/2005/8/layout/hProcess11"/>
    <dgm:cxn modelId="{277F8038-1B08-4136-B609-EEB177334D14}" srcId="{2DAC0483-291B-409A-8D7B-DEE69561A643}" destId="{DFAC6BAD-9273-4BA4-9A73-6F5D38CA9801}" srcOrd="2" destOrd="0" parTransId="{021805B6-47BE-4871-98AC-3A76B51EE806}" sibTransId="{3E624175-A687-48A5-A921-AE159FE09931}"/>
    <dgm:cxn modelId="{A0A886BA-BFD7-4306-87F8-084AC268092F}" srcId="{2DAC0483-291B-409A-8D7B-DEE69561A643}" destId="{F6B4BFED-5E7E-45BC-86D7-ED246FABB2B3}" srcOrd="6" destOrd="0" parTransId="{8953CD5C-E6EB-4095-96FD-94D8ACB6363D}" sibTransId="{B3DD276B-69CA-42B7-945E-82B863FF68B3}"/>
    <dgm:cxn modelId="{00F67B79-58D5-4D09-89E9-5F3EAC526FF5}" type="presOf" srcId="{6BB4F2DF-6271-44E1-8903-D38B13AD4563}" destId="{BD856AA6-76FB-4028-9185-57C5BD86D99D}" srcOrd="0" destOrd="0" presId="urn:microsoft.com/office/officeart/2005/8/layout/hProcess11"/>
    <dgm:cxn modelId="{AEC17405-93D6-49C0-B15A-8AD69AE540DE}" type="presOf" srcId="{14E267B1-6CF2-4DD5-84B2-0CDB349217DA}" destId="{172945FA-3926-4BDA-B256-9939BF8001C6}" srcOrd="0" destOrd="0" presId="urn:microsoft.com/office/officeart/2005/8/layout/hProcess11"/>
    <dgm:cxn modelId="{7AA3DFD9-25F2-46F6-AF42-C18C738652EC}" type="presOf" srcId="{2DAC0483-291B-409A-8D7B-DEE69561A643}" destId="{5EDBACF6-7666-44F6-B8E1-CA3AEF6C9519}" srcOrd="0" destOrd="0" presId="urn:microsoft.com/office/officeart/2005/8/layout/hProcess11"/>
    <dgm:cxn modelId="{E602DB06-D163-43CE-8EB3-46757FD7F14E}" srcId="{2DAC0483-291B-409A-8D7B-DEE69561A643}" destId="{9276E2E8-DC69-4BA2-BCC9-7AEDAEA86B4B}" srcOrd="5" destOrd="0" parTransId="{AC7AA07B-6ED1-401D-A19B-14160B6B830E}" sibTransId="{EA540FE9-457F-4938-80D4-4DD12F7F53B7}"/>
    <dgm:cxn modelId="{CF9D4AE3-332B-41F5-AFA1-08197473C0FB}" srcId="{2DAC0483-291B-409A-8D7B-DEE69561A643}" destId="{6BB4F2DF-6271-44E1-8903-D38B13AD4563}" srcOrd="4" destOrd="0" parTransId="{D4F61591-F4AA-4238-9F11-C0F981A602B1}" sibTransId="{C5FBA6FD-922E-4396-8D0D-379CA0B2E0C5}"/>
    <dgm:cxn modelId="{5B4FA633-AA97-4F0A-B90E-69952A5D8E41}" type="presOf" srcId="{AE988286-87F8-4DA1-8306-098AEB3C88D6}" destId="{02E38A06-2882-4BE8-A020-77DF1F3F5E5D}" srcOrd="0" destOrd="0" presId="urn:microsoft.com/office/officeart/2005/8/layout/hProcess11"/>
    <dgm:cxn modelId="{A47A5BB8-F132-46EB-AC4B-6081B5D5F1C2}" type="presParOf" srcId="{5EDBACF6-7666-44F6-B8E1-CA3AEF6C9519}" destId="{1B547DA0-AF2D-47E8-895F-39915B00CF6B}" srcOrd="0" destOrd="0" presId="urn:microsoft.com/office/officeart/2005/8/layout/hProcess11"/>
    <dgm:cxn modelId="{14D02E1A-3D35-40A7-B616-6B0F161B9EA4}" type="presParOf" srcId="{5EDBACF6-7666-44F6-B8E1-CA3AEF6C9519}" destId="{57AAA778-DDEB-4B39-8CB2-D47265BD1518}" srcOrd="1" destOrd="0" presId="urn:microsoft.com/office/officeart/2005/8/layout/hProcess11"/>
    <dgm:cxn modelId="{A43549C1-C050-49A9-8EE2-26C918AD769B}" type="presParOf" srcId="{57AAA778-DDEB-4B39-8CB2-D47265BD1518}" destId="{0982E55A-31E3-4802-A152-38FA26EEA163}" srcOrd="0" destOrd="0" presId="urn:microsoft.com/office/officeart/2005/8/layout/hProcess11"/>
    <dgm:cxn modelId="{7830C0B9-1A5A-4AB8-AA42-18F7A9F802ED}" type="presParOf" srcId="{0982E55A-31E3-4802-A152-38FA26EEA163}" destId="{02E38A06-2882-4BE8-A020-77DF1F3F5E5D}" srcOrd="0" destOrd="0" presId="urn:microsoft.com/office/officeart/2005/8/layout/hProcess11"/>
    <dgm:cxn modelId="{29F5845C-9714-4B17-8E01-D11BA6FDFB0C}" type="presParOf" srcId="{0982E55A-31E3-4802-A152-38FA26EEA163}" destId="{75E15E86-7D3A-433C-846D-78B582902A8F}" srcOrd="1" destOrd="0" presId="urn:microsoft.com/office/officeart/2005/8/layout/hProcess11"/>
    <dgm:cxn modelId="{54C41882-1442-49A9-A45C-F63B69A940C2}" type="presParOf" srcId="{0982E55A-31E3-4802-A152-38FA26EEA163}" destId="{30E98D7D-6BC7-4297-9946-253F491C219E}" srcOrd="2" destOrd="0" presId="urn:microsoft.com/office/officeart/2005/8/layout/hProcess11"/>
    <dgm:cxn modelId="{FA453AD0-4BA3-466B-9E9D-02BAAF7EB334}" type="presParOf" srcId="{57AAA778-DDEB-4B39-8CB2-D47265BD1518}" destId="{61C6AC32-AA9A-4364-95EE-1490E915D890}" srcOrd="1" destOrd="0" presId="urn:microsoft.com/office/officeart/2005/8/layout/hProcess11"/>
    <dgm:cxn modelId="{A28D1FED-6788-43C6-9AFC-E39406875850}" type="presParOf" srcId="{57AAA778-DDEB-4B39-8CB2-D47265BD1518}" destId="{5BF0ACD8-B9E8-4DF7-9B6E-33BF9D62CABF}" srcOrd="2" destOrd="0" presId="urn:microsoft.com/office/officeart/2005/8/layout/hProcess11"/>
    <dgm:cxn modelId="{A1EE46B1-2FBA-4828-8306-731D742F5FB5}" type="presParOf" srcId="{5BF0ACD8-B9E8-4DF7-9B6E-33BF9D62CABF}" destId="{7E98FA13-F4F3-4F94-8B5A-2B2D2EB43A6F}" srcOrd="0" destOrd="0" presId="urn:microsoft.com/office/officeart/2005/8/layout/hProcess11"/>
    <dgm:cxn modelId="{A2E0E50B-D912-4240-BB49-0ABDC57886F8}" type="presParOf" srcId="{5BF0ACD8-B9E8-4DF7-9B6E-33BF9D62CABF}" destId="{DBFCBA6D-F8CB-475C-89DC-D4A2B73DFE64}" srcOrd="1" destOrd="0" presId="urn:microsoft.com/office/officeart/2005/8/layout/hProcess11"/>
    <dgm:cxn modelId="{2C93C0CF-5256-4081-A9D3-7BB400312517}" type="presParOf" srcId="{5BF0ACD8-B9E8-4DF7-9B6E-33BF9D62CABF}" destId="{DF63BFFA-3606-43B2-AD89-D0E40586B7E8}" srcOrd="2" destOrd="0" presId="urn:microsoft.com/office/officeart/2005/8/layout/hProcess11"/>
    <dgm:cxn modelId="{B198CF7F-9636-4C53-B343-8B1868F7490E}" type="presParOf" srcId="{57AAA778-DDEB-4B39-8CB2-D47265BD1518}" destId="{2FD37124-7E23-4E48-BA70-F5C23D1514E6}" srcOrd="3" destOrd="0" presId="urn:microsoft.com/office/officeart/2005/8/layout/hProcess11"/>
    <dgm:cxn modelId="{DD24FC47-EF3A-421C-BFAB-917591015571}" type="presParOf" srcId="{57AAA778-DDEB-4B39-8CB2-D47265BD1518}" destId="{B1694AFF-393B-4A92-A27C-7A59E4A542FD}" srcOrd="4" destOrd="0" presId="urn:microsoft.com/office/officeart/2005/8/layout/hProcess11"/>
    <dgm:cxn modelId="{13846090-1246-42B8-AE78-41B2B18967FB}" type="presParOf" srcId="{B1694AFF-393B-4A92-A27C-7A59E4A542FD}" destId="{68C76009-9D13-4C42-A353-67F6FD5FB758}" srcOrd="0" destOrd="0" presId="urn:microsoft.com/office/officeart/2005/8/layout/hProcess11"/>
    <dgm:cxn modelId="{EC995746-DEFC-42CE-94F8-67BFC7653FEC}" type="presParOf" srcId="{B1694AFF-393B-4A92-A27C-7A59E4A542FD}" destId="{1FD8F2D6-C4E4-447C-A228-EC781BD09011}" srcOrd="1" destOrd="0" presId="urn:microsoft.com/office/officeart/2005/8/layout/hProcess11"/>
    <dgm:cxn modelId="{46266018-5B13-4F6E-9AD3-D2A84CC17454}" type="presParOf" srcId="{B1694AFF-393B-4A92-A27C-7A59E4A542FD}" destId="{8C03C09D-FFF8-4FDA-9B85-4392E69A412E}" srcOrd="2" destOrd="0" presId="urn:microsoft.com/office/officeart/2005/8/layout/hProcess11"/>
    <dgm:cxn modelId="{8C01699B-9959-4A08-A43A-0A60D7DE8B90}" type="presParOf" srcId="{57AAA778-DDEB-4B39-8CB2-D47265BD1518}" destId="{4116FA9C-3750-47D3-BBA2-E3F39867D737}" srcOrd="5" destOrd="0" presId="urn:microsoft.com/office/officeart/2005/8/layout/hProcess11"/>
    <dgm:cxn modelId="{349BA908-F20B-4A5F-8C8E-14D636462AC3}" type="presParOf" srcId="{57AAA778-DDEB-4B39-8CB2-D47265BD1518}" destId="{58B44BBA-36F9-4B69-B8B3-87D38ADA4281}" srcOrd="6" destOrd="0" presId="urn:microsoft.com/office/officeart/2005/8/layout/hProcess11"/>
    <dgm:cxn modelId="{F29789A4-285E-4A58-8D45-2A0A95D4E3B6}" type="presParOf" srcId="{58B44BBA-36F9-4B69-B8B3-87D38ADA4281}" destId="{172945FA-3926-4BDA-B256-9939BF8001C6}" srcOrd="0" destOrd="0" presId="urn:microsoft.com/office/officeart/2005/8/layout/hProcess11"/>
    <dgm:cxn modelId="{58A62955-DD37-40E8-861E-AA05D68BFF4C}" type="presParOf" srcId="{58B44BBA-36F9-4B69-B8B3-87D38ADA4281}" destId="{0F72CA8D-63A7-4EBA-A214-7B9CE1F9C153}" srcOrd="1" destOrd="0" presId="urn:microsoft.com/office/officeart/2005/8/layout/hProcess11"/>
    <dgm:cxn modelId="{F15E9450-3293-43AE-A8B2-74BA373C1A9D}" type="presParOf" srcId="{58B44BBA-36F9-4B69-B8B3-87D38ADA4281}" destId="{61F5113A-C1FE-48AE-B20B-850CBDE30222}" srcOrd="2" destOrd="0" presId="urn:microsoft.com/office/officeart/2005/8/layout/hProcess11"/>
    <dgm:cxn modelId="{06AA8C70-01D6-47CE-B4CF-6D787A76F119}" type="presParOf" srcId="{57AAA778-DDEB-4B39-8CB2-D47265BD1518}" destId="{4FEEEF99-15D1-4D45-B048-BC43299ED454}" srcOrd="7" destOrd="0" presId="urn:microsoft.com/office/officeart/2005/8/layout/hProcess11"/>
    <dgm:cxn modelId="{22FC769E-D091-4A13-9FA1-66F7B541AC92}" type="presParOf" srcId="{57AAA778-DDEB-4B39-8CB2-D47265BD1518}" destId="{6FF06DF6-A1F0-4D31-B2FB-4651167D495D}" srcOrd="8" destOrd="0" presId="urn:microsoft.com/office/officeart/2005/8/layout/hProcess11"/>
    <dgm:cxn modelId="{1D10C61B-593C-421F-B83D-FAD8F1EC5BE1}" type="presParOf" srcId="{6FF06DF6-A1F0-4D31-B2FB-4651167D495D}" destId="{BD856AA6-76FB-4028-9185-57C5BD86D99D}" srcOrd="0" destOrd="0" presId="urn:microsoft.com/office/officeart/2005/8/layout/hProcess11"/>
    <dgm:cxn modelId="{99F4EB0B-759C-4241-8FFE-958FC52C4303}" type="presParOf" srcId="{6FF06DF6-A1F0-4D31-B2FB-4651167D495D}" destId="{025B8A31-4A5F-4A1B-BD31-8B46E74EBB4A}" srcOrd="1" destOrd="0" presId="urn:microsoft.com/office/officeart/2005/8/layout/hProcess11"/>
    <dgm:cxn modelId="{DE2F473E-753E-4890-93AA-ABBA416CBFCD}" type="presParOf" srcId="{6FF06DF6-A1F0-4D31-B2FB-4651167D495D}" destId="{0653E765-8FDB-4283-A4F1-319B3FB211CF}" srcOrd="2" destOrd="0" presId="urn:microsoft.com/office/officeart/2005/8/layout/hProcess11"/>
    <dgm:cxn modelId="{E4EFB689-993A-41D0-A29E-ED390CED6DF7}" type="presParOf" srcId="{57AAA778-DDEB-4B39-8CB2-D47265BD1518}" destId="{26AAA2DE-BDD3-40D8-ADC9-863BBD7ACFEA}" srcOrd="9" destOrd="0" presId="urn:microsoft.com/office/officeart/2005/8/layout/hProcess11"/>
    <dgm:cxn modelId="{D5F00ED7-3AEE-4E38-B0A2-46AE640787D4}" type="presParOf" srcId="{57AAA778-DDEB-4B39-8CB2-D47265BD1518}" destId="{E8AB297B-4B80-4727-A4ED-B7F219448A15}" srcOrd="10" destOrd="0" presId="urn:microsoft.com/office/officeart/2005/8/layout/hProcess11"/>
    <dgm:cxn modelId="{2589F231-12A3-4F1A-8753-1555F35E8F75}" type="presParOf" srcId="{E8AB297B-4B80-4727-A4ED-B7F219448A15}" destId="{5775388A-AF96-4DA7-9589-627A919F5772}" srcOrd="0" destOrd="0" presId="urn:microsoft.com/office/officeart/2005/8/layout/hProcess11"/>
    <dgm:cxn modelId="{D142671A-7DE2-4D10-87E2-794BC529CCF9}" type="presParOf" srcId="{E8AB297B-4B80-4727-A4ED-B7F219448A15}" destId="{3485991B-D3B3-4C85-8E57-848EAA560EBA}" srcOrd="1" destOrd="0" presId="urn:microsoft.com/office/officeart/2005/8/layout/hProcess11"/>
    <dgm:cxn modelId="{2AEF1A97-DC53-4D98-A95D-FE5B46C2880C}" type="presParOf" srcId="{E8AB297B-4B80-4727-A4ED-B7F219448A15}" destId="{47F6DC84-7D54-4403-9349-F7A5A3A8CD55}" srcOrd="2" destOrd="0" presId="urn:microsoft.com/office/officeart/2005/8/layout/hProcess11"/>
    <dgm:cxn modelId="{7182681A-7923-4D46-B584-FBC905AD840C}" type="presParOf" srcId="{57AAA778-DDEB-4B39-8CB2-D47265BD1518}" destId="{EC0CE95F-F798-4A52-AD9D-716A5E3D7A96}" srcOrd="11" destOrd="0" presId="urn:microsoft.com/office/officeart/2005/8/layout/hProcess11"/>
    <dgm:cxn modelId="{EBF0497A-3A93-4E2B-8D36-F28B710DF0C4}" type="presParOf" srcId="{57AAA778-DDEB-4B39-8CB2-D47265BD1518}" destId="{7175AF62-63B3-41C3-8602-F7882C9382BE}" srcOrd="12" destOrd="0" presId="urn:microsoft.com/office/officeart/2005/8/layout/hProcess11"/>
    <dgm:cxn modelId="{91DD1BA6-4980-43CD-9747-F6A26D9506E4}" type="presParOf" srcId="{7175AF62-63B3-41C3-8602-F7882C9382BE}" destId="{5FFB465B-8691-43E4-B537-72571B90AAAD}" srcOrd="0" destOrd="0" presId="urn:microsoft.com/office/officeart/2005/8/layout/hProcess11"/>
    <dgm:cxn modelId="{DC925FBA-D0FA-4AA1-965A-EF53D2C6F09E}" type="presParOf" srcId="{7175AF62-63B3-41C3-8602-F7882C9382BE}" destId="{34E28B14-074F-4782-90CE-B5352C97308B}" srcOrd="1" destOrd="0" presId="urn:microsoft.com/office/officeart/2005/8/layout/hProcess11"/>
    <dgm:cxn modelId="{BFA312FC-D782-4B83-906C-B0F6867F0196}" type="presParOf" srcId="{7175AF62-63B3-41C3-8602-F7882C9382BE}" destId="{0E8A3897-AD82-45D7-AB19-1BAF7769C711}" srcOrd="2" destOrd="0" presId="urn:microsoft.com/office/officeart/2005/8/layout/hProcess11"/>
    <dgm:cxn modelId="{85C972E9-FFE7-4FC6-8807-B133C56ED800}" type="presParOf" srcId="{57AAA778-DDEB-4B39-8CB2-D47265BD1518}" destId="{1AD9B1B3-3EBE-4233-B712-656DBE0D119D}" srcOrd="13" destOrd="0" presId="urn:microsoft.com/office/officeart/2005/8/layout/hProcess11"/>
    <dgm:cxn modelId="{640BC54B-D650-424A-A0E2-0D4EFDC0AFFA}" type="presParOf" srcId="{57AAA778-DDEB-4B39-8CB2-D47265BD1518}" destId="{6C7B069C-2799-4D53-AA12-641AD78B995E}" srcOrd="14" destOrd="0" presId="urn:microsoft.com/office/officeart/2005/8/layout/hProcess11"/>
    <dgm:cxn modelId="{D56D946C-DD75-406F-B6FF-DEEFAEE7B7E8}" type="presParOf" srcId="{6C7B069C-2799-4D53-AA12-641AD78B995E}" destId="{2E5DB5DB-DAD0-43A8-97FD-706D1A45E25F}" srcOrd="0" destOrd="0" presId="urn:microsoft.com/office/officeart/2005/8/layout/hProcess11"/>
    <dgm:cxn modelId="{11D5F77B-AB97-478C-808F-40A2674603E5}" type="presParOf" srcId="{6C7B069C-2799-4D53-AA12-641AD78B995E}" destId="{17BB8DAC-86FE-4DB8-94FF-EBC8EFF71A48}" srcOrd="1" destOrd="0" presId="urn:microsoft.com/office/officeart/2005/8/layout/hProcess11"/>
    <dgm:cxn modelId="{2C482425-6D5A-42D4-9609-5966B78105A1}" type="presParOf" srcId="{6C7B069C-2799-4D53-AA12-641AD78B995E}" destId="{9DA3C97E-12A3-41B1-934E-E3ED0DCCDDDA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FBAC09-E61B-4C6A-A38A-0BDAF592CE77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FA33BB3-49F6-4B59-AFE1-AED5DB65181A}">
      <dgm:prSet phldrT="[Texte]" custT="1"/>
      <dgm:spPr/>
      <dgm:t>
        <a:bodyPr/>
        <a:lstStyle/>
        <a:p>
          <a:r>
            <a:rPr lang="fr-FR" sz="1400" dirty="0" smtClean="0">
              <a:latin typeface="Arial" panose="020B0604020202020204" pitchFamily="34" charset="0"/>
              <a:cs typeface="Arial" panose="020B0604020202020204" pitchFamily="34" charset="0"/>
            </a:rPr>
            <a:t>1</a:t>
          </a:r>
          <a:endParaRPr lang="fr-FR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3D8B2F-A6D0-4972-AA79-847ABBE164A4}" type="parTrans" cxnId="{D685D735-2DEE-4CDB-9AD5-3A59BA49D418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737DCA-EF4B-4030-8A6D-6FAA902BC688}" type="sibTrans" cxnId="{D685D735-2DEE-4CDB-9AD5-3A59BA49D418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E20B91-6D6B-48EB-9FC9-AFE048A3E5DB}">
      <dgm:prSet custT="1"/>
      <dgm:spPr/>
      <dgm:t>
        <a:bodyPr/>
        <a:lstStyle/>
        <a:p>
          <a:pPr algn="l"/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Equipe scientifique</a:t>
          </a:r>
          <a:endParaRPr lang="fr-FR" sz="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0D9CE4-D906-408F-B831-79C6E9308EB5}" type="parTrans" cxnId="{23AC279C-9A57-4867-B714-08F0112EA045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70FAD7-CE3B-402E-B43F-8D0CC2FCC71F}" type="sibTrans" cxnId="{23AC279C-9A57-4867-B714-08F0112EA045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DA45C2-14DC-4318-9D54-77909EFA5C7E}">
      <dgm:prSet phldrT="[Texte]" custT="1"/>
      <dgm:spPr/>
      <dgm:t>
        <a:bodyPr/>
        <a:lstStyle/>
        <a:p>
          <a:r>
            <a:rPr lang="fr-FR" sz="1400" dirty="0" smtClean="0">
              <a:latin typeface="Arial" panose="020B0604020202020204" pitchFamily="34" charset="0"/>
              <a:cs typeface="Arial" panose="020B0604020202020204" pitchFamily="34" charset="0"/>
            </a:rPr>
            <a:t>2</a:t>
          </a:r>
          <a:endParaRPr lang="fr-FR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7C91A9-975A-4FFE-935E-273796619AEC}" type="parTrans" cxnId="{2500E870-0C86-468A-9452-2F3127326F9F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C69FC6-EE08-46CF-8B56-70F4467174B2}" type="sibTrans" cxnId="{2500E870-0C86-468A-9452-2F3127326F9F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0CD84C-DF7D-4F40-BD93-4DCEFDBABCF3}">
      <dgm:prSet phldrT="[Texte]"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Equipe scientifique</a:t>
          </a:r>
          <a:endParaRPr lang="fr-FR" sz="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F7A6E9-C49F-48E9-9096-1073EE43ED76}" type="parTrans" cxnId="{2116D8A2-BB81-4522-9C84-3DB0A430290E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DB5B0C2-6E3F-4C99-8BD3-B5EA1B1CF048}" type="sibTrans" cxnId="{2116D8A2-BB81-4522-9C84-3DB0A430290E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E603C7-4CFB-48CA-BCC1-F34223BF682A}">
      <dgm:prSet phldrT="[Texte]"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Collaborateur extérieur</a:t>
          </a:r>
          <a:endParaRPr lang="fr-FR" sz="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182D0D-8115-4AF5-9952-A83425D77930}" type="parTrans" cxnId="{16E989BE-99F3-4530-B024-4578A96B62E2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42F0BE-935D-4A2C-98DF-7B1C968E12F1}" type="sibTrans" cxnId="{16E989BE-99F3-4530-B024-4578A96B62E2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244502-AB41-4670-814F-E9ED908169E4}">
      <dgm:prSet phldrT="[Texte]" custT="1"/>
      <dgm:spPr/>
      <dgm:t>
        <a:bodyPr/>
        <a:lstStyle/>
        <a:p>
          <a:r>
            <a:rPr lang="fr-FR" sz="1400" dirty="0" smtClean="0">
              <a:latin typeface="Arial" panose="020B0604020202020204" pitchFamily="34" charset="0"/>
              <a:cs typeface="Arial" panose="020B0604020202020204" pitchFamily="34" charset="0"/>
            </a:rPr>
            <a:t>3</a:t>
          </a:r>
          <a:endParaRPr lang="fr-FR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0D318F-E1A4-45A3-BE6C-5B2D21CAA5B5}" type="parTrans" cxnId="{FC4F6061-76A5-49A1-8451-79F60497BF5A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3195F2-5C20-4F7F-900D-742AC439C077}" type="sibTrans" cxnId="{FC4F6061-76A5-49A1-8451-79F60497BF5A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683524-4CFD-4927-8DD3-22E723753A09}">
      <dgm:prSet phldrT="[Texte]"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Equipe scientifique</a:t>
          </a:r>
          <a:endParaRPr lang="fr-FR" sz="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8DEE1D-9CC9-44C1-A39F-24FF2F8ADB16}" type="parTrans" cxnId="{46F425D4-428B-4140-9B86-B11F8274AED1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127328-0CD4-4553-8AEF-91BFAB8F781F}" type="sibTrans" cxnId="{46F425D4-428B-4140-9B86-B11F8274AED1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65077E-1AAE-429B-9C90-15E72D8E0A8B}">
      <dgm:prSet custT="1"/>
      <dgm:spPr/>
      <dgm:t>
        <a:bodyPr/>
        <a:lstStyle/>
        <a:p>
          <a:r>
            <a:rPr lang="fr-FR" sz="1400" dirty="0" smtClean="0">
              <a:latin typeface="Arial" panose="020B0604020202020204" pitchFamily="34" charset="0"/>
              <a:cs typeface="Arial" panose="020B0604020202020204" pitchFamily="34" charset="0"/>
            </a:rPr>
            <a:t>4</a:t>
          </a:r>
          <a:endParaRPr lang="fr-FR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B822882-1F67-4719-959A-E5E1F76E3BEF}" type="parTrans" cxnId="{20B12261-B64A-40DD-A93F-7EA813C5946C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F1A225-1E07-4ABE-87CF-7228CC13D238}" type="sibTrans" cxnId="{20B12261-B64A-40DD-A93F-7EA813C5946C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DEE927-6ABC-423A-9EED-875ED3E653AE}">
      <dgm:prSet custT="1"/>
      <dgm:spPr/>
      <dgm:t>
        <a:bodyPr/>
        <a:lstStyle/>
        <a:p>
          <a:r>
            <a:rPr lang="fr-FR" sz="1400" dirty="0" smtClean="0">
              <a:latin typeface="Arial" panose="020B0604020202020204" pitchFamily="34" charset="0"/>
              <a:cs typeface="Arial" panose="020B0604020202020204" pitchFamily="34" charset="0"/>
            </a:rPr>
            <a:t>5</a:t>
          </a:r>
          <a:endParaRPr lang="fr-FR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FEB214-3EF1-4EA0-BAA4-C98EB4EA061F}" type="parTrans" cxnId="{77ECDBE0-04AE-475C-8FF9-74FB372914C5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83B7F6-5251-4588-A000-712544FE48D6}" type="sibTrans" cxnId="{77ECDBE0-04AE-475C-8FF9-74FB372914C5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04C8D79-C34B-4373-BB47-2D608A38DB78}">
      <dgm:prSet custT="1"/>
      <dgm:spPr/>
      <dgm:t>
        <a:bodyPr/>
        <a:lstStyle/>
        <a:p>
          <a:r>
            <a:rPr lang="fr-FR" sz="1400" dirty="0" smtClean="0">
              <a:latin typeface="Arial" panose="020B0604020202020204" pitchFamily="34" charset="0"/>
              <a:cs typeface="Arial" panose="020B0604020202020204" pitchFamily="34" charset="0"/>
            </a:rPr>
            <a:t>6</a:t>
          </a:r>
          <a:endParaRPr lang="fr-FR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A2A082-B8ED-454C-A79E-44DEB7973089}" type="parTrans" cxnId="{BFC588B4-982B-4B59-9616-C76CA784F36C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880742F-A30D-4A74-8A26-A296AC04CB9D}" type="sibTrans" cxnId="{BFC588B4-982B-4B59-9616-C76CA784F36C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D16633-17BA-4976-9A5F-90D797D6D62B}">
      <dgm:prSet custT="1"/>
      <dgm:spPr/>
      <dgm:t>
        <a:bodyPr/>
        <a:lstStyle/>
        <a:p>
          <a:r>
            <a:rPr lang="fr-FR" sz="1400" dirty="0" smtClean="0">
              <a:latin typeface="Arial" panose="020B0604020202020204" pitchFamily="34" charset="0"/>
              <a:cs typeface="Arial" panose="020B0604020202020204" pitchFamily="34" charset="0"/>
            </a:rPr>
            <a:t>7</a:t>
          </a:r>
          <a:endParaRPr lang="fr-FR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9EA749-8892-4994-8F69-D748DE4F38EC}" type="parTrans" cxnId="{FEB3C2EA-4C3A-42BF-92FC-19655D275C6C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D61364D-BF32-4AD5-899C-56C7CA9871EF}" type="sibTrans" cxnId="{FEB3C2EA-4C3A-42BF-92FC-19655D275C6C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85577A8-4E8B-4695-B7AE-DF029C5E6912}">
      <dgm:prSet custT="1"/>
      <dgm:spPr/>
      <dgm:t>
        <a:bodyPr/>
        <a:lstStyle/>
        <a:p>
          <a:r>
            <a:rPr lang="fr-FR" sz="1400" dirty="0" smtClean="0">
              <a:latin typeface="Arial" panose="020B0604020202020204" pitchFamily="34" charset="0"/>
              <a:cs typeface="Arial" panose="020B0604020202020204" pitchFamily="34" charset="0"/>
            </a:rPr>
            <a:t>8</a:t>
          </a:r>
          <a:endParaRPr lang="fr-FR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B112F8-A496-4EE9-97B2-FA492784B5DA}" type="parTrans" cxnId="{570528B2-A517-4BC9-A9DE-2E56FE39A417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CFAB30-7BDE-4CDD-899D-A2EA2115B911}" type="sibTrans" cxnId="{570528B2-A517-4BC9-A9DE-2E56FE39A417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F0A850-CA7B-4000-8FEC-FA99B2084358}">
      <dgm:prSet custT="1"/>
      <dgm:spPr/>
      <dgm:t>
        <a:bodyPr/>
        <a:lstStyle/>
        <a:p>
          <a:r>
            <a:rPr lang="fr-FR" sz="1400" dirty="0" smtClean="0">
              <a:latin typeface="Arial" panose="020B0604020202020204" pitchFamily="34" charset="0"/>
              <a:cs typeface="Arial" panose="020B0604020202020204" pitchFamily="34" charset="0"/>
            </a:rPr>
            <a:t>9</a:t>
          </a:r>
          <a:endParaRPr lang="fr-FR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DE9E68-2F80-466F-9FF9-7D5AEA6FF7AF}" type="parTrans" cxnId="{B1B44EB2-8609-4195-801E-F7FF8129EC65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F01376-2C70-4FF4-B09E-88DC64562D08}" type="sibTrans" cxnId="{B1B44EB2-8609-4195-801E-F7FF8129EC65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84EC35-385F-4F23-B4E3-148612F7C5E4}">
      <dgm:prSet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Collaborateur extérieur</a:t>
          </a:r>
        </a:p>
      </dgm:t>
    </dgm:pt>
    <dgm:pt modelId="{6D0233A5-DAC4-4819-BE41-4281C9FDCAF6}" type="parTrans" cxnId="{20AE403B-AC56-412E-9314-3513DFA1BEE8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3A4E28-A371-44F9-A10F-43A8E342CACE}" type="sibTrans" cxnId="{20AE403B-AC56-412E-9314-3513DFA1BEE8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09B160-58DA-4611-871B-A7A9DA8B0160}">
      <dgm:prSet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Service Valorisation</a:t>
          </a:r>
          <a:endParaRPr lang="fr-FR" sz="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BF4D67-7949-4AA0-85F1-F7D41671195F}" type="parTrans" cxnId="{FB727582-B883-4E6B-AA7E-EA904E95ED91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4E3CAF-9028-4EA4-8ACD-6E256740A22E}" type="sibTrans" cxnId="{FB727582-B883-4E6B-AA7E-EA904E95ED91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D24402-7D8F-46EC-894B-387F346406CD}">
      <dgm:prSet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Equipe scientifique</a:t>
          </a:r>
          <a:endParaRPr lang="fr-FR" sz="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D98494-8732-4F07-B93A-F61FA0556B3A}" type="parTrans" cxnId="{FFABB053-9FC2-4922-8A5F-C5B71F36D2BE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094A03-B7CF-45D1-ABA3-20821957BEA8}" type="sibTrans" cxnId="{FFABB053-9FC2-4922-8A5F-C5B71F36D2BE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9785445-F009-4087-B7A0-BE306A58C946}">
      <dgm:prSet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Collaborateur extérieur</a:t>
          </a:r>
        </a:p>
      </dgm:t>
    </dgm:pt>
    <dgm:pt modelId="{F5630A07-1C85-4996-B2A6-5A9D4EFCA8DC}" type="parTrans" cxnId="{2912242E-F4AE-4E2D-A871-944200D0AA6C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7F30BF-BC2B-4929-B98F-F5196DDE51D8}" type="sibTrans" cxnId="{2912242E-F4AE-4E2D-A871-944200D0AA6C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5FF023-17DE-43E6-9343-AFE73D966FAC}">
      <dgm:prSet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Service Valorisation</a:t>
          </a:r>
          <a:endParaRPr lang="fr-FR" sz="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3A7E36-FD46-4B01-AF4A-D8655FF83088}" type="parTrans" cxnId="{9F07C582-153F-4035-885C-2BAD20C3F06D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3D5FAD-9E40-4AD3-9195-F24BD973A2EA}" type="sibTrans" cxnId="{9F07C582-153F-4035-885C-2BAD20C3F06D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26F74D-4AD8-4C58-86A4-DD692E62AAA1}">
      <dgm:prSet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Equipe scientifique</a:t>
          </a:r>
          <a:endParaRPr lang="fr-FR" sz="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BCFFA3-3F26-434D-8AC1-D4D890DE2B2F}" type="parTrans" cxnId="{D8EE5398-2519-4DBD-BD3A-8313679F0862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23C0580-8BED-43CF-A3D2-5CB80C417B41}" type="sibTrans" cxnId="{D8EE5398-2519-4DBD-BD3A-8313679F0862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B9F2AD-DA18-457C-9099-15BA27C01FDA}">
      <dgm:prSet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Partenaire</a:t>
          </a:r>
        </a:p>
      </dgm:t>
    </dgm:pt>
    <dgm:pt modelId="{B43656EF-7C40-43F5-8B68-C2448556872F}" type="parTrans" cxnId="{63464E3E-8FA7-4F41-87E5-63092FC02D3E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060A07F-7FB1-431B-9C23-080E447F9139}" type="sibTrans" cxnId="{63464E3E-8FA7-4F41-87E5-63092FC02D3E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254C411-093A-4D23-A7AC-26FA695F02F6}">
      <dgm:prSet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Service Valorisation</a:t>
          </a:r>
          <a:endParaRPr lang="fr-FR" sz="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568A8E-B32E-4288-A060-58434449D9D0}" type="parTrans" cxnId="{229244AD-92F9-42AD-AB43-CB9301E3A684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DD6618F-100F-4828-827B-24A22A93A3C4}" type="sibTrans" cxnId="{229244AD-92F9-42AD-AB43-CB9301E3A684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D59BEF-8456-4DF4-8C02-16E2D72EFBDB}">
      <dgm:prSet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Equipe scientifique</a:t>
          </a:r>
          <a:endParaRPr lang="fr-FR" sz="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BD4F528-AEF8-4C96-B2E3-2B8CCBD7EAC9}" type="parTrans" cxnId="{AA3F3327-B4A9-4CFB-BF89-82092B689EC5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5D46B2-DD05-4FC8-8E50-EBD920D01A77}" type="sibTrans" cxnId="{AA3F3327-B4A9-4CFB-BF89-82092B689EC5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5479EA-35B8-465F-A1EC-D88D4EFA748B}">
      <dgm:prSet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Partenaire</a:t>
          </a:r>
        </a:p>
      </dgm:t>
    </dgm:pt>
    <dgm:pt modelId="{6D8D8EBD-BF1E-4070-B865-751BE0EA7AC5}" type="parTrans" cxnId="{3B874FA2-7E4E-4B23-AE14-3334610F72B9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F798989-9697-4540-B44B-AF77D32A04F7}" type="sibTrans" cxnId="{3B874FA2-7E4E-4B23-AE14-3334610F72B9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134601-2C12-4EA0-BDD4-0CE620FE727E}">
      <dgm:prSet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TTT</a:t>
          </a:r>
          <a:endParaRPr lang="fr-FR" sz="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277A73-F8FC-411B-8E36-273CE7CCC4A9}" type="parTrans" cxnId="{EC946131-6780-4E8A-8F1C-765943082EE8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AEF279-F5AB-411B-8981-765B8ABC05F3}" type="sibTrans" cxnId="{EC946131-6780-4E8A-8F1C-765943082EE8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737E8C-7101-4B3A-A655-D5E2FD905069}">
      <dgm:prSet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Equipe scientifique</a:t>
          </a:r>
          <a:endParaRPr lang="fr-FR" sz="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AB59C2-3786-4030-8E75-7581A7A6F94A}" type="parTrans" cxnId="{4E682EA5-64B0-41F5-AFF4-2D8FE81681DA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4B04CC-FCDF-451C-977C-2D9EC36BB76A}" type="sibTrans" cxnId="{4E682EA5-64B0-41F5-AFF4-2D8FE81681DA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5C589F-5C69-4CB8-9EA7-64E2902F0DCF}">
      <dgm:prSet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Partenaire</a:t>
          </a:r>
        </a:p>
      </dgm:t>
    </dgm:pt>
    <dgm:pt modelId="{31AAF99B-B6F3-410D-A111-22C05F110F97}" type="parTrans" cxnId="{94BC9241-5085-4599-BEE4-34F09F8A678F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9A1A78-7DE6-4EEC-B2D8-65A6346F1E46}" type="sibTrans" cxnId="{94BC9241-5085-4599-BEE4-34F09F8A678F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4A2E969-3BEE-48F1-9819-336F58367837}">
      <dgm:prSet custT="1"/>
      <dgm:spPr/>
      <dgm:t>
        <a:bodyPr/>
        <a:lstStyle/>
        <a:p>
          <a:r>
            <a:rPr lang="fr-FR" sz="700" smtClean="0">
              <a:latin typeface="Arial" panose="020B0604020202020204" pitchFamily="34" charset="0"/>
              <a:cs typeface="Arial" panose="020B0604020202020204" pitchFamily="34" charset="0"/>
            </a:rPr>
            <a:t>TTT</a:t>
          </a:r>
          <a:endParaRPr lang="fr-FR" sz="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B0CFB7-C301-4121-9236-99CCD38908D7}" type="parTrans" cxnId="{E0B28195-B718-4E73-98BE-BB72B9A4889A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AA60FDD-8BFA-498C-BBC8-831B6B6C344C}" type="sibTrans" cxnId="{E0B28195-B718-4E73-98BE-BB72B9A4889A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EC63F7-F8B1-4073-AA66-C24C1C406C9A}">
      <dgm:prSet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Equipe scientifique</a:t>
          </a:r>
          <a:endParaRPr lang="fr-FR" sz="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19DF33-9ABB-47BB-AB4B-C55D8ADFD1BF}" type="parTrans" cxnId="{87DAC630-6650-4C5F-8EEA-90F93A87B384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7FF7BD-53F7-474D-A3EF-61F1C0C89268}" type="sibTrans" cxnId="{87DAC630-6650-4C5F-8EEA-90F93A87B384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4F14F2-9264-46CF-BB61-50E012E0CE4E}">
      <dgm:prSet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Equipe scientifique</a:t>
          </a:r>
          <a:endParaRPr lang="fr-FR" sz="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10B34B-7213-4A1B-8B65-B2E193E27265}" type="parTrans" cxnId="{DC023450-2F0E-4D2A-9372-899CCEEB3E1C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35941B-BF6C-4B56-AB66-B8E0B6596D49}" type="sibTrans" cxnId="{DC023450-2F0E-4D2A-9372-899CCEEB3E1C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40BEE64-4A36-42D3-A377-840FA23C29AE}">
      <dgm:prSet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TTT</a:t>
          </a:r>
          <a:endParaRPr lang="fr-FR" sz="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B142AD9-5DB2-476A-863D-9793A6EF21AA}" type="parTrans" cxnId="{95AE3129-1E6C-4A27-A822-1227ED511EF2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0078F7-A582-44D1-B3E8-1E6040BF5C84}" type="sibTrans" cxnId="{95AE3129-1E6C-4A27-A822-1227ED511EF2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8F2A3C-36B9-496D-ADC5-224AB801EA11}">
      <dgm:prSet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Partenaire</a:t>
          </a:r>
          <a:endParaRPr lang="fr-FR" sz="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A97397-6950-4071-B285-D09F2967CBB0}" type="parTrans" cxnId="{83A4BB7F-7A12-4F7E-B812-C63890049DBE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DEC628-4639-420B-A0BB-671D3EBCADEA}" type="sibTrans" cxnId="{83A4BB7F-7A12-4F7E-B812-C63890049DBE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7449B85-B7B1-4239-904C-72BCE7BB92B7}">
      <dgm:prSet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Partenaire</a:t>
          </a:r>
          <a:endParaRPr lang="fr-FR" sz="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EF111A-77C0-40D3-A365-2BD7EC2E0918}" type="parTrans" cxnId="{BE9F880E-C4C2-4228-85E9-4E9D9E2D2EEF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254075-F351-4491-B77A-C0C43E6B82CF}" type="sibTrans" cxnId="{BE9F880E-C4C2-4228-85E9-4E9D9E2D2EEF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F7B6DE-83AC-4F97-8211-B693CD84A9D2}">
      <dgm:prSet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TTT</a:t>
          </a:r>
          <a:endParaRPr lang="fr-FR" sz="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D924CDB-2901-4BFF-B9EA-055249EED6D0}" type="parTrans" cxnId="{F204DACD-88E6-4ED7-AF0F-3E2E951D284F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0D4921-8342-4AD1-91AF-A7223AD44A8A}" type="sibTrans" cxnId="{F204DACD-88E6-4ED7-AF0F-3E2E951D284F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EFCE7B-293B-4F2B-A247-B3F0CD7ABCD1}">
      <dgm:prSet phldrT="[Texte]" custT="1"/>
      <dgm:spPr/>
      <dgm:t>
        <a:bodyPr/>
        <a:lstStyle/>
        <a:p>
          <a:pPr algn="ctr"/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Collaborateur extérieur</a:t>
          </a:r>
          <a:endParaRPr lang="fr-FR" sz="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F635C0-4C70-4024-9117-6C34E2E5DCD4}" type="parTrans" cxnId="{A514F1F9-F39A-448B-9E6A-DCB3128B313B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0F3A7F-0B09-4A6D-9C19-400FCE6D895B}" type="sibTrans" cxnId="{A514F1F9-F39A-448B-9E6A-DCB3128B313B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5ABC42-D83A-4F30-9B9C-3E59B9558B96}">
      <dgm:prSet phldrT="[Texte]" custT="1"/>
      <dgm:spPr/>
      <dgm:t>
        <a:bodyPr/>
        <a:lstStyle/>
        <a:p>
          <a:r>
            <a:rPr lang="fr-FR" sz="700" dirty="0" smtClean="0">
              <a:latin typeface="Arial" panose="020B0604020202020204" pitchFamily="34" charset="0"/>
              <a:cs typeface="Arial" panose="020B0604020202020204" pitchFamily="34" charset="0"/>
            </a:rPr>
            <a:t>Service Valorisation</a:t>
          </a:r>
          <a:endParaRPr lang="fr-FR" sz="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D2FF60-D4A3-4925-B824-370429B0BEE0}" type="parTrans" cxnId="{33E9B3CF-4C00-4A67-9764-48E367A4457D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0793D2-F3CC-4CC5-9436-667637C2F816}" type="sibTrans" cxnId="{33E9B3CF-4C00-4A67-9764-48E367A4457D}">
      <dgm:prSet/>
      <dgm:spPr/>
      <dgm:t>
        <a:bodyPr/>
        <a:lstStyle/>
        <a:p>
          <a:endParaRPr lang="fr-FR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50B2B0-66DE-4B88-99E2-089AFF312B98}" type="pres">
      <dgm:prSet presAssocID="{C7FBAC09-E61B-4C6A-A38A-0BDAF592CE7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B727249-F92B-4CCF-B94D-201B729E4F79}" type="pres">
      <dgm:prSet presAssocID="{BFA33BB3-49F6-4B59-AFE1-AED5DB65181A}" presName="vertFlow" presStyleCnt="0"/>
      <dgm:spPr/>
    </dgm:pt>
    <dgm:pt modelId="{406539E5-F9EF-43EB-BFE7-460B3204326D}" type="pres">
      <dgm:prSet presAssocID="{BFA33BB3-49F6-4B59-AFE1-AED5DB65181A}" presName="header" presStyleLbl="node1" presStyleIdx="0" presStyleCnt="9"/>
      <dgm:spPr/>
      <dgm:t>
        <a:bodyPr/>
        <a:lstStyle/>
        <a:p>
          <a:endParaRPr lang="fr-FR"/>
        </a:p>
      </dgm:t>
    </dgm:pt>
    <dgm:pt modelId="{9551503A-5C13-44A5-8D84-C68AF0BD3EB0}" type="pres">
      <dgm:prSet presAssocID="{D60D9CE4-D906-408F-B831-79C6E9308EB5}" presName="parTrans" presStyleLbl="sibTrans2D1" presStyleIdx="0" presStyleCnt="26"/>
      <dgm:spPr/>
      <dgm:t>
        <a:bodyPr/>
        <a:lstStyle/>
        <a:p>
          <a:endParaRPr lang="fr-FR"/>
        </a:p>
      </dgm:t>
    </dgm:pt>
    <dgm:pt modelId="{36D16CE5-30C1-4212-90B8-E6F7F887B93A}" type="pres">
      <dgm:prSet presAssocID="{64E20B91-6D6B-48EB-9FC9-AFE048A3E5DB}" presName="child" presStyleLbl="alignAccFollowNode1" presStyleIdx="0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3A343D3-9265-4D02-A5FF-D1C953A37842}" type="pres">
      <dgm:prSet presAssocID="{1870FAD7-CE3B-402E-B43F-8D0CC2FCC71F}" presName="sibTrans" presStyleLbl="sibTrans2D1" presStyleIdx="1" presStyleCnt="26"/>
      <dgm:spPr/>
      <dgm:t>
        <a:bodyPr/>
        <a:lstStyle/>
        <a:p>
          <a:endParaRPr lang="fr-FR"/>
        </a:p>
      </dgm:t>
    </dgm:pt>
    <dgm:pt modelId="{F0E1AE51-674C-4A48-A876-755E5C39C95F}" type="pres">
      <dgm:prSet presAssocID="{58EFCE7B-293B-4F2B-A247-B3F0CD7ABCD1}" presName="child" presStyleLbl="alignAccFollowNode1" presStyleIdx="1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9A0131B-25CE-456E-A35B-FC0AD440EFB7}" type="pres">
      <dgm:prSet presAssocID="{BFA33BB3-49F6-4B59-AFE1-AED5DB65181A}" presName="hSp" presStyleCnt="0"/>
      <dgm:spPr/>
    </dgm:pt>
    <dgm:pt modelId="{1557F634-A1A2-4CB5-BF10-B399BE5CA0DB}" type="pres">
      <dgm:prSet presAssocID="{CADA45C2-14DC-4318-9D54-77909EFA5C7E}" presName="vertFlow" presStyleCnt="0"/>
      <dgm:spPr/>
    </dgm:pt>
    <dgm:pt modelId="{EDAFBD54-5C5F-4481-A6E6-1859326CB305}" type="pres">
      <dgm:prSet presAssocID="{CADA45C2-14DC-4318-9D54-77909EFA5C7E}" presName="header" presStyleLbl="node1" presStyleIdx="1" presStyleCnt="9"/>
      <dgm:spPr/>
      <dgm:t>
        <a:bodyPr/>
        <a:lstStyle/>
        <a:p>
          <a:endParaRPr lang="fr-FR"/>
        </a:p>
      </dgm:t>
    </dgm:pt>
    <dgm:pt modelId="{E191AE2E-34B4-49C1-974B-A4259F0E93AC}" type="pres">
      <dgm:prSet presAssocID="{E5F7A6E9-C49F-48E9-9096-1073EE43ED76}" presName="parTrans" presStyleLbl="sibTrans2D1" presStyleIdx="2" presStyleCnt="26"/>
      <dgm:spPr/>
      <dgm:t>
        <a:bodyPr/>
        <a:lstStyle/>
        <a:p>
          <a:endParaRPr lang="fr-FR"/>
        </a:p>
      </dgm:t>
    </dgm:pt>
    <dgm:pt modelId="{0EC05CED-4869-4890-8AD9-210CDC46EC58}" type="pres">
      <dgm:prSet presAssocID="{960CD84C-DF7D-4F40-BD93-4DCEFDBABCF3}" presName="child" presStyleLbl="alignAccFollowNode1" presStyleIdx="2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641A421-37E8-4FC4-9798-269E83ACEB68}" type="pres">
      <dgm:prSet presAssocID="{9DB5B0C2-6E3F-4C99-8BD3-B5EA1B1CF048}" presName="sibTrans" presStyleLbl="sibTrans2D1" presStyleIdx="3" presStyleCnt="26"/>
      <dgm:spPr/>
      <dgm:t>
        <a:bodyPr/>
        <a:lstStyle/>
        <a:p>
          <a:endParaRPr lang="fr-FR"/>
        </a:p>
      </dgm:t>
    </dgm:pt>
    <dgm:pt modelId="{7A47DFD5-F7C4-40D2-AA97-56A11B98B2AA}" type="pres">
      <dgm:prSet presAssocID="{6DE603C7-4CFB-48CA-BCC1-F34223BF682A}" presName="child" presStyleLbl="alignAccFollowNode1" presStyleIdx="3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C7134DD-774F-46FE-86E2-91452299A5BF}" type="pres">
      <dgm:prSet presAssocID="{4842F0BE-935D-4A2C-98DF-7B1C968E12F1}" presName="sibTrans" presStyleLbl="sibTrans2D1" presStyleIdx="4" presStyleCnt="26"/>
      <dgm:spPr/>
      <dgm:t>
        <a:bodyPr/>
        <a:lstStyle/>
        <a:p>
          <a:endParaRPr lang="fr-FR"/>
        </a:p>
      </dgm:t>
    </dgm:pt>
    <dgm:pt modelId="{03BF7109-8E6E-4288-9E82-35210F273B0C}" type="pres">
      <dgm:prSet presAssocID="{385ABC42-D83A-4F30-9B9C-3E59B9558B96}" presName="child" presStyleLbl="alignAccFollowNode1" presStyleIdx="4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B7FFBC1-58FA-497D-BC40-2E8995BBCA48}" type="pres">
      <dgm:prSet presAssocID="{CADA45C2-14DC-4318-9D54-77909EFA5C7E}" presName="hSp" presStyleCnt="0"/>
      <dgm:spPr/>
    </dgm:pt>
    <dgm:pt modelId="{AD8436A8-C2B2-488B-92D1-41D890F138CC}" type="pres">
      <dgm:prSet presAssocID="{9A244502-AB41-4670-814F-E9ED908169E4}" presName="vertFlow" presStyleCnt="0"/>
      <dgm:spPr/>
    </dgm:pt>
    <dgm:pt modelId="{F60250F9-6FAD-4D4B-AB3A-A4C1F5AA0788}" type="pres">
      <dgm:prSet presAssocID="{9A244502-AB41-4670-814F-E9ED908169E4}" presName="header" presStyleLbl="node1" presStyleIdx="2" presStyleCnt="9"/>
      <dgm:spPr/>
      <dgm:t>
        <a:bodyPr/>
        <a:lstStyle/>
        <a:p>
          <a:endParaRPr lang="fr-FR"/>
        </a:p>
      </dgm:t>
    </dgm:pt>
    <dgm:pt modelId="{4F86AC50-50A9-4CD7-B1A0-E717428B730E}" type="pres">
      <dgm:prSet presAssocID="{7D8DEE1D-9CC9-44C1-A39F-24FF2F8ADB16}" presName="parTrans" presStyleLbl="sibTrans2D1" presStyleIdx="5" presStyleCnt="26"/>
      <dgm:spPr/>
      <dgm:t>
        <a:bodyPr/>
        <a:lstStyle/>
        <a:p>
          <a:endParaRPr lang="fr-FR"/>
        </a:p>
      </dgm:t>
    </dgm:pt>
    <dgm:pt modelId="{10FFD054-CE4C-4C2D-AFE5-19E860352C39}" type="pres">
      <dgm:prSet presAssocID="{B0683524-4CFD-4927-8DD3-22E723753A09}" presName="child" presStyleLbl="alignAccFollowNode1" presStyleIdx="5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B5A7466-4F74-432E-868D-097966E7791B}" type="pres">
      <dgm:prSet presAssocID="{4C127328-0CD4-4553-8AEF-91BFAB8F781F}" presName="sibTrans" presStyleLbl="sibTrans2D1" presStyleIdx="6" presStyleCnt="26"/>
      <dgm:spPr/>
      <dgm:t>
        <a:bodyPr/>
        <a:lstStyle/>
        <a:p>
          <a:endParaRPr lang="fr-FR"/>
        </a:p>
      </dgm:t>
    </dgm:pt>
    <dgm:pt modelId="{3C8842E9-09EF-4955-B47B-54C9560DD0AF}" type="pres">
      <dgm:prSet presAssocID="{1F84EC35-385F-4F23-B4E3-148612F7C5E4}" presName="child" presStyleLbl="alignAccFollowNode1" presStyleIdx="6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344A476-FD65-478B-BBA4-9ABA69D26DBA}" type="pres">
      <dgm:prSet presAssocID="{353A4E28-A371-44F9-A10F-43A8E342CACE}" presName="sibTrans" presStyleLbl="sibTrans2D1" presStyleIdx="7" presStyleCnt="26"/>
      <dgm:spPr/>
      <dgm:t>
        <a:bodyPr/>
        <a:lstStyle/>
        <a:p>
          <a:endParaRPr lang="fr-FR"/>
        </a:p>
      </dgm:t>
    </dgm:pt>
    <dgm:pt modelId="{46D85097-F4A9-424A-B778-2AA8BA901FF4}" type="pres">
      <dgm:prSet presAssocID="{CF09B160-58DA-4611-871B-A7A9DA8B0160}" presName="child" presStyleLbl="alignAccFollowNode1" presStyleIdx="7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9BC1604-F9FB-40E9-962E-B3F623F30DC9}" type="pres">
      <dgm:prSet presAssocID="{9A244502-AB41-4670-814F-E9ED908169E4}" presName="hSp" presStyleCnt="0"/>
      <dgm:spPr/>
    </dgm:pt>
    <dgm:pt modelId="{286FD8EC-3BD2-4A94-9732-3978B2266F10}" type="pres">
      <dgm:prSet presAssocID="{6A65077E-1AAE-429B-9C90-15E72D8E0A8B}" presName="vertFlow" presStyleCnt="0"/>
      <dgm:spPr/>
    </dgm:pt>
    <dgm:pt modelId="{BA723944-09CF-4565-A53E-55018708D47A}" type="pres">
      <dgm:prSet presAssocID="{6A65077E-1AAE-429B-9C90-15E72D8E0A8B}" presName="header" presStyleLbl="node1" presStyleIdx="3" presStyleCnt="9"/>
      <dgm:spPr/>
      <dgm:t>
        <a:bodyPr/>
        <a:lstStyle/>
        <a:p>
          <a:endParaRPr lang="fr-FR"/>
        </a:p>
      </dgm:t>
    </dgm:pt>
    <dgm:pt modelId="{A0725A7B-9244-4DD3-92AF-332451F90CF2}" type="pres">
      <dgm:prSet presAssocID="{5ED98494-8732-4F07-B93A-F61FA0556B3A}" presName="parTrans" presStyleLbl="sibTrans2D1" presStyleIdx="8" presStyleCnt="26"/>
      <dgm:spPr/>
      <dgm:t>
        <a:bodyPr/>
        <a:lstStyle/>
        <a:p>
          <a:endParaRPr lang="fr-FR"/>
        </a:p>
      </dgm:t>
    </dgm:pt>
    <dgm:pt modelId="{F4774052-1CC6-426D-B9E1-8CAA328E8AEE}" type="pres">
      <dgm:prSet presAssocID="{95D24402-7D8F-46EC-894B-387F346406CD}" presName="child" presStyleLbl="alignAccFollowNode1" presStyleIdx="8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CB0D6-A447-4804-B7D5-DE6BC5869A7D}" type="pres">
      <dgm:prSet presAssocID="{2D094A03-B7CF-45D1-ABA3-20821957BEA8}" presName="sibTrans" presStyleLbl="sibTrans2D1" presStyleIdx="9" presStyleCnt="26"/>
      <dgm:spPr/>
      <dgm:t>
        <a:bodyPr/>
        <a:lstStyle/>
        <a:p>
          <a:endParaRPr lang="fr-FR"/>
        </a:p>
      </dgm:t>
    </dgm:pt>
    <dgm:pt modelId="{1A9688E5-109C-4C3F-A06A-5AAE54F59DAE}" type="pres">
      <dgm:prSet presAssocID="{39785445-F009-4087-B7A0-BE306A58C946}" presName="child" presStyleLbl="alignAccFollowNode1" presStyleIdx="9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500100D-7762-42BD-9B4C-893B5302E341}" type="pres">
      <dgm:prSet presAssocID="{707F30BF-BC2B-4929-B98F-F5196DDE51D8}" presName="sibTrans" presStyleLbl="sibTrans2D1" presStyleIdx="10" presStyleCnt="26"/>
      <dgm:spPr/>
      <dgm:t>
        <a:bodyPr/>
        <a:lstStyle/>
        <a:p>
          <a:endParaRPr lang="fr-FR"/>
        </a:p>
      </dgm:t>
    </dgm:pt>
    <dgm:pt modelId="{0840235D-54BF-498B-AB8A-E5582236BBAD}" type="pres">
      <dgm:prSet presAssocID="{7D5FF023-17DE-43E6-9343-AFE73D966FAC}" presName="child" presStyleLbl="alignAccFollowNode1" presStyleIdx="10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F973D47-D55C-4E04-AE2E-8C686675E277}" type="pres">
      <dgm:prSet presAssocID="{6A65077E-1AAE-429B-9C90-15E72D8E0A8B}" presName="hSp" presStyleCnt="0"/>
      <dgm:spPr/>
    </dgm:pt>
    <dgm:pt modelId="{CEEF9303-00CE-45E0-A127-FBAA66CE253E}" type="pres">
      <dgm:prSet presAssocID="{64DEE927-6ABC-423A-9EED-875ED3E653AE}" presName="vertFlow" presStyleCnt="0"/>
      <dgm:spPr/>
    </dgm:pt>
    <dgm:pt modelId="{7ADB5A9C-6079-47FE-B33C-0FDED36656F2}" type="pres">
      <dgm:prSet presAssocID="{64DEE927-6ABC-423A-9EED-875ED3E653AE}" presName="header" presStyleLbl="node1" presStyleIdx="4" presStyleCnt="9"/>
      <dgm:spPr/>
      <dgm:t>
        <a:bodyPr/>
        <a:lstStyle/>
        <a:p>
          <a:endParaRPr lang="fr-FR"/>
        </a:p>
      </dgm:t>
    </dgm:pt>
    <dgm:pt modelId="{6D01A046-231E-4713-8FE1-BDAA0B01D13A}" type="pres">
      <dgm:prSet presAssocID="{17BCFFA3-3F26-434D-8AC1-D4D890DE2B2F}" presName="parTrans" presStyleLbl="sibTrans2D1" presStyleIdx="11" presStyleCnt="26"/>
      <dgm:spPr/>
      <dgm:t>
        <a:bodyPr/>
        <a:lstStyle/>
        <a:p>
          <a:endParaRPr lang="fr-FR"/>
        </a:p>
      </dgm:t>
    </dgm:pt>
    <dgm:pt modelId="{215032FA-C98D-4195-80E6-01966C7F1A23}" type="pres">
      <dgm:prSet presAssocID="{A526F74D-4AD8-4C58-86A4-DD692E62AAA1}" presName="child" presStyleLbl="alignAccFollowNode1" presStyleIdx="11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BADF1C4-F1FA-4B8E-A3AB-EB1C500BC6E5}" type="pres">
      <dgm:prSet presAssocID="{D23C0580-8BED-43CF-A3D2-5CB80C417B41}" presName="sibTrans" presStyleLbl="sibTrans2D1" presStyleIdx="12" presStyleCnt="26"/>
      <dgm:spPr/>
      <dgm:t>
        <a:bodyPr/>
        <a:lstStyle/>
        <a:p>
          <a:endParaRPr lang="fr-FR"/>
        </a:p>
      </dgm:t>
    </dgm:pt>
    <dgm:pt modelId="{B6D1A078-105F-4C83-8811-8E7D5B5B709C}" type="pres">
      <dgm:prSet presAssocID="{CFB9F2AD-DA18-457C-9099-15BA27C01FDA}" presName="child" presStyleLbl="alignAccFollowNode1" presStyleIdx="12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D8B7955-C345-43BE-89B8-C4AE09E0E6D5}" type="pres">
      <dgm:prSet presAssocID="{6060A07F-7FB1-431B-9C23-080E447F9139}" presName="sibTrans" presStyleLbl="sibTrans2D1" presStyleIdx="13" presStyleCnt="26"/>
      <dgm:spPr/>
      <dgm:t>
        <a:bodyPr/>
        <a:lstStyle/>
        <a:p>
          <a:endParaRPr lang="fr-FR"/>
        </a:p>
      </dgm:t>
    </dgm:pt>
    <dgm:pt modelId="{C87BE633-AD27-402E-A062-92EF9AA5268A}" type="pres">
      <dgm:prSet presAssocID="{4254C411-093A-4D23-A7AC-26FA695F02F6}" presName="child" presStyleLbl="alignAccFollowNode1" presStyleIdx="13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EF7E7C3-383B-4986-B49A-206700648C71}" type="pres">
      <dgm:prSet presAssocID="{64DEE927-6ABC-423A-9EED-875ED3E653AE}" presName="hSp" presStyleCnt="0"/>
      <dgm:spPr/>
    </dgm:pt>
    <dgm:pt modelId="{FAD598DD-3B57-471E-A364-8ADBBB887891}" type="pres">
      <dgm:prSet presAssocID="{304C8D79-C34B-4373-BB47-2D608A38DB78}" presName="vertFlow" presStyleCnt="0"/>
      <dgm:spPr/>
    </dgm:pt>
    <dgm:pt modelId="{4923A786-141F-43D2-A01B-2605DB6FD26E}" type="pres">
      <dgm:prSet presAssocID="{304C8D79-C34B-4373-BB47-2D608A38DB78}" presName="header" presStyleLbl="node1" presStyleIdx="5" presStyleCnt="9"/>
      <dgm:spPr/>
      <dgm:t>
        <a:bodyPr/>
        <a:lstStyle/>
        <a:p>
          <a:endParaRPr lang="fr-FR"/>
        </a:p>
      </dgm:t>
    </dgm:pt>
    <dgm:pt modelId="{8D93619E-7E9E-42F9-B6AB-29D925374765}" type="pres">
      <dgm:prSet presAssocID="{5BD4F528-AEF8-4C96-B2E3-2B8CCBD7EAC9}" presName="parTrans" presStyleLbl="sibTrans2D1" presStyleIdx="14" presStyleCnt="26"/>
      <dgm:spPr/>
      <dgm:t>
        <a:bodyPr/>
        <a:lstStyle/>
        <a:p>
          <a:endParaRPr lang="fr-FR"/>
        </a:p>
      </dgm:t>
    </dgm:pt>
    <dgm:pt modelId="{97B01DA9-5DBE-42E5-8D99-13FF18C342A4}" type="pres">
      <dgm:prSet presAssocID="{53D59BEF-8456-4DF4-8C02-16E2D72EFBDB}" presName="child" presStyleLbl="alignAccFollowNode1" presStyleIdx="14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737D0A-899D-4487-B3C1-2AD77F9F3D56}" type="pres">
      <dgm:prSet presAssocID="{315D46B2-DD05-4FC8-8E50-EBD920D01A77}" presName="sibTrans" presStyleLbl="sibTrans2D1" presStyleIdx="15" presStyleCnt="26"/>
      <dgm:spPr/>
      <dgm:t>
        <a:bodyPr/>
        <a:lstStyle/>
        <a:p>
          <a:endParaRPr lang="fr-FR"/>
        </a:p>
      </dgm:t>
    </dgm:pt>
    <dgm:pt modelId="{BC801B79-1E87-4C4E-BB9F-4D1D695554D7}" type="pres">
      <dgm:prSet presAssocID="{E85479EA-35B8-465F-A1EC-D88D4EFA748B}" presName="child" presStyleLbl="alignAccFollowNode1" presStyleIdx="15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527F150-96F3-440D-B096-3A211C4AC658}" type="pres">
      <dgm:prSet presAssocID="{7F798989-9697-4540-B44B-AF77D32A04F7}" presName="sibTrans" presStyleLbl="sibTrans2D1" presStyleIdx="16" presStyleCnt="26"/>
      <dgm:spPr/>
      <dgm:t>
        <a:bodyPr/>
        <a:lstStyle/>
        <a:p>
          <a:endParaRPr lang="fr-FR"/>
        </a:p>
      </dgm:t>
    </dgm:pt>
    <dgm:pt modelId="{49CE698A-C098-4693-BF8F-1C98795C4568}" type="pres">
      <dgm:prSet presAssocID="{3D134601-2C12-4EA0-BDD4-0CE620FE727E}" presName="child" presStyleLbl="alignAccFollowNode1" presStyleIdx="16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443FD6-D2F2-4F96-8AEC-B909B76ED9BE}" type="pres">
      <dgm:prSet presAssocID="{304C8D79-C34B-4373-BB47-2D608A38DB78}" presName="hSp" presStyleCnt="0"/>
      <dgm:spPr/>
    </dgm:pt>
    <dgm:pt modelId="{928B5D3E-A50D-45DD-82A6-EBDB3AE9CC4A}" type="pres">
      <dgm:prSet presAssocID="{B5D16633-17BA-4976-9A5F-90D797D6D62B}" presName="vertFlow" presStyleCnt="0"/>
      <dgm:spPr/>
    </dgm:pt>
    <dgm:pt modelId="{E295213F-A756-4FC3-BBDC-2F877D12BEF9}" type="pres">
      <dgm:prSet presAssocID="{B5D16633-17BA-4976-9A5F-90D797D6D62B}" presName="header" presStyleLbl="node1" presStyleIdx="6" presStyleCnt="9"/>
      <dgm:spPr/>
      <dgm:t>
        <a:bodyPr/>
        <a:lstStyle/>
        <a:p>
          <a:endParaRPr lang="fr-FR"/>
        </a:p>
      </dgm:t>
    </dgm:pt>
    <dgm:pt modelId="{2DED99B2-B1EF-4478-813C-61A1329013A9}" type="pres">
      <dgm:prSet presAssocID="{49AB59C2-3786-4030-8E75-7581A7A6F94A}" presName="parTrans" presStyleLbl="sibTrans2D1" presStyleIdx="17" presStyleCnt="26"/>
      <dgm:spPr/>
      <dgm:t>
        <a:bodyPr/>
        <a:lstStyle/>
        <a:p>
          <a:endParaRPr lang="fr-FR"/>
        </a:p>
      </dgm:t>
    </dgm:pt>
    <dgm:pt modelId="{997F240E-5EA5-4CC0-A287-8DF936B8E044}" type="pres">
      <dgm:prSet presAssocID="{4B737E8C-7101-4B3A-A655-D5E2FD905069}" presName="child" presStyleLbl="alignAccFollowNode1" presStyleIdx="17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BA21F40-CC9E-41B5-8DFA-48EEFBEBF722}" type="pres">
      <dgm:prSet presAssocID="{E94B04CC-FCDF-451C-977C-2D9EC36BB76A}" presName="sibTrans" presStyleLbl="sibTrans2D1" presStyleIdx="18" presStyleCnt="26"/>
      <dgm:spPr/>
      <dgm:t>
        <a:bodyPr/>
        <a:lstStyle/>
        <a:p>
          <a:endParaRPr lang="fr-FR"/>
        </a:p>
      </dgm:t>
    </dgm:pt>
    <dgm:pt modelId="{C8EA6696-61E4-4C23-B658-7EF5588E8CE6}" type="pres">
      <dgm:prSet presAssocID="{A05C589F-5C69-4CB8-9EA7-64E2902F0DCF}" presName="child" presStyleLbl="alignAccFollowNode1" presStyleIdx="18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E9EE8A-BBA1-4022-8606-646A0DD816F0}" type="pres">
      <dgm:prSet presAssocID="{359A1A78-7DE6-4EEC-B2D8-65A6346F1E46}" presName="sibTrans" presStyleLbl="sibTrans2D1" presStyleIdx="19" presStyleCnt="26"/>
      <dgm:spPr/>
      <dgm:t>
        <a:bodyPr/>
        <a:lstStyle/>
        <a:p>
          <a:endParaRPr lang="fr-FR"/>
        </a:p>
      </dgm:t>
    </dgm:pt>
    <dgm:pt modelId="{BE6C080C-6C16-4774-91F1-B01D785AB51A}" type="pres">
      <dgm:prSet presAssocID="{54A2E969-3BEE-48F1-9819-336F58367837}" presName="child" presStyleLbl="alignAccFollowNode1" presStyleIdx="19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A55B625-6D50-411A-B394-9AF39E730AF6}" type="pres">
      <dgm:prSet presAssocID="{B5D16633-17BA-4976-9A5F-90D797D6D62B}" presName="hSp" presStyleCnt="0"/>
      <dgm:spPr/>
    </dgm:pt>
    <dgm:pt modelId="{1510C24F-E69E-485C-8598-FD7F1C939869}" type="pres">
      <dgm:prSet presAssocID="{885577A8-4E8B-4695-B7AE-DF029C5E6912}" presName="vertFlow" presStyleCnt="0"/>
      <dgm:spPr/>
    </dgm:pt>
    <dgm:pt modelId="{0AB887CF-5E14-4E6B-99E5-4C54310C4B21}" type="pres">
      <dgm:prSet presAssocID="{885577A8-4E8B-4695-B7AE-DF029C5E6912}" presName="header" presStyleLbl="node1" presStyleIdx="7" presStyleCnt="9"/>
      <dgm:spPr/>
      <dgm:t>
        <a:bodyPr/>
        <a:lstStyle/>
        <a:p>
          <a:endParaRPr lang="fr-FR"/>
        </a:p>
      </dgm:t>
    </dgm:pt>
    <dgm:pt modelId="{3F219416-85D0-43D9-A63E-9520DE2A4497}" type="pres">
      <dgm:prSet presAssocID="{CB19DF33-9ABB-47BB-AB4B-C55D8ADFD1BF}" presName="parTrans" presStyleLbl="sibTrans2D1" presStyleIdx="20" presStyleCnt="26"/>
      <dgm:spPr/>
      <dgm:t>
        <a:bodyPr/>
        <a:lstStyle/>
        <a:p>
          <a:endParaRPr lang="fr-FR"/>
        </a:p>
      </dgm:t>
    </dgm:pt>
    <dgm:pt modelId="{4CE4A4C0-A606-4A5A-94A8-B4E90DCD8318}" type="pres">
      <dgm:prSet presAssocID="{6DEC63F7-F8B1-4073-AA66-C24C1C406C9A}" presName="child" presStyleLbl="alignAccFollowNode1" presStyleIdx="20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A25AA21-B549-476B-A7EC-865ACEEF56B4}" type="pres">
      <dgm:prSet presAssocID="{FF7FF7BD-53F7-474D-A3EF-61F1C0C89268}" presName="sibTrans" presStyleLbl="sibTrans2D1" presStyleIdx="21" presStyleCnt="26"/>
      <dgm:spPr/>
      <dgm:t>
        <a:bodyPr/>
        <a:lstStyle/>
        <a:p>
          <a:endParaRPr lang="fr-FR"/>
        </a:p>
      </dgm:t>
    </dgm:pt>
    <dgm:pt modelId="{97AFB5DA-3735-4D65-B240-FDDB04DC25E1}" type="pres">
      <dgm:prSet presAssocID="{D78F2A3C-36B9-496D-ADC5-224AB801EA11}" presName="child" presStyleLbl="alignAccFollowNode1" presStyleIdx="21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FE2749F-0106-4824-AE74-BB5B0845661E}" type="pres">
      <dgm:prSet presAssocID="{36DEC628-4639-420B-A0BB-671D3EBCADEA}" presName="sibTrans" presStyleLbl="sibTrans2D1" presStyleIdx="22" presStyleCnt="26"/>
      <dgm:spPr/>
      <dgm:t>
        <a:bodyPr/>
        <a:lstStyle/>
        <a:p>
          <a:endParaRPr lang="fr-FR"/>
        </a:p>
      </dgm:t>
    </dgm:pt>
    <dgm:pt modelId="{D4F39B1B-C9DF-49F5-9378-12BCD6DB49D8}" type="pres">
      <dgm:prSet presAssocID="{A40BEE64-4A36-42D3-A377-840FA23C29AE}" presName="child" presStyleLbl="alignAccFollowNode1" presStyleIdx="22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AA30024-4DD8-42CE-A0D0-FCA50643D591}" type="pres">
      <dgm:prSet presAssocID="{885577A8-4E8B-4695-B7AE-DF029C5E6912}" presName="hSp" presStyleCnt="0"/>
      <dgm:spPr/>
    </dgm:pt>
    <dgm:pt modelId="{B0AE9CD2-586E-4ACA-B394-918ABB6875F5}" type="pres">
      <dgm:prSet presAssocID="{D0F0A850-CA7B-4000-8FEC-FA99B2084358}" presName="vertFlow" presStyleCnt="0"/>
      <dgm:spPr/>
    </dgm:pt>
    <dgm:pt modelId="{3AEEAAA9-24CD-4D7F-A449-8A6F432A88CC}" type="pres">
      <dgm:prSet presAssocID="{D0F0A850-CA7B-4000-8FEC-FA99B2084358}" presName="header" presStyleLbl="node1" presStyleIdx="8" presStyleCnt="9"/>
      <dgm:spPr/>
      <dgm:t>
        <a:bodyPr/>
        <a:lstStyle/>
        <a:p>
          <a:endParaRPr lang="fr-FR"/>
        </a:p>
      </dgm:t>
    </dgm:pt>
    <dgm:pt modelId="{57407ED1-DEA8-4CE9-8282-32B309C0982C}" type="pres">
      <dgm:prSet presAssocID="{7410B34B-7213-4A1B-8B65-B2E193E27265}" presName="parTrans" presStyleLbl="sibTrans2D1" presStyleIdx="23" presStyleCnt="26"/>
      <dgm:spPr/>
      <dgm:t>
        <a:bodyPr/>
        <a:lstStyle/>
        <a:p>
          <a:endParaRPr lang="fr-FR"/>
        </a:p>
      </dgm:t>
    </dgm:pt>
    <dgm:pt modelId="{C313154A-70C0-4F8B-8AB4-F5F5C504A9AD}" type="pres">
      <dgm:prSet presAssocID="{084F14F2-9264-46CF-BB61-50E012E0CE4E}" presName="child" presStyleLbl="alignAccFollowNode1" presStyleIdx="23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D21CAF9-CCDF-4571-8361-8B7EDDEB7BF7}" type="pres">
      <dgm:prSet presAssocID="{F135941B-BF6C-4B56-AB66-B8E0B6596D49}" presName="sibTrans" presStyleLbl="sibTrans2D1" presStyleIdx="24" presStyleCnt="26"/>
      <dgm:spPr/>
      <dgm:t>
        <a:bodyPr/>
        <a:lstStyle/>
        <a:p>
          <a:endParaRPr lang="fr-FR"/>
        </a:p>
      </dgm:t>
    </dgm:pt>
    <dgm:pt modelId="{F974BFCF-E50F-4D6B-998F-7DBB7B43409B}" type="pres">
      <dgm:prSet presAssocID="{27449B85-B7B1-4239-904C-72BCE7BB92B7}" presName="child" presStyleLbl="alignAccFollowNode1" presStyleIdx="24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1C703C-40BA-43C7-990B-A61BB95A9238}" type="pres">
      <dgm:prSet presAssocID="{AD254075-F351-4491-B77A-C0C43E6B82CF}" presName="sibTrans" presStyleLbl="sibTrans2D1" presStyleIdx="25" presStyleCnt="26"/>
      <dgm:spPr/>
      <dgm:t>
        <a:bodyPr/>
        <a:lstStyle/>
        <a:p>
          <a:endParaRPr lang="fr-FR"/>
        </a:p>
      </dgm:t>
    </dgm:pt>
    <dgm:pt modelId="{EFB57157-509B-4219-A9BF-1F27E951A17B}" type="pres">
      <dgm:prSet presAssocID="{53F7B6DE-83AC-4F97-8211-B693CD84A9D2}" presName="child" presStyleLbl="alignAccFollowNode1" presStyleIdx="25" presStyleCnt="2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EA3A160-1157-446F-8682-A0D6EAE91D40}" type="presOf" srcId="{353A4E28-A371-44F9-A10F-43A8E342CACE}" destId="{A344A476-FD65-478B-BBA4-9ABA69D26DBA}" srcOrd="0" destOrd="0" presId="urn:microsoft.com/office/officeart/2005/8/layout/lProcess1"/>
    <dgm:cxn modelId="{9033126A-F0AF-4E40-A1BC-6F1C9C95A25E}" type="presOf" srcId="{D23C0580-8BED-43CF-A3D2-5CB80C417B41}" destId="{ABADF1C4-F1FA-4B8E-A3AB-EB1C500BC6E5}" srcOrd="0" destOrd="0" presId="urn:microsoft.com/office/officeart/2005/8/layout/lProcess1"/>
    <dgm:cxn modelId="{87DAC630-6650-4C5F-8EEA-90F93A87B384}" srcId="{885577A8-4E8B-4695-B7AE-DF029C5E6912}" destId="{6DEC63F7-F8B1-4073-AA66-C24C1C406C9A}" srcOrd="0" destOrd="0" parTransId="{CB19DF33-9ABB-47BB-AB4B-C55D8ADFD1BF}" sibTransId="{FF7FF7BD-53F7-474D-A3EF-61F1C0C89268}"/>
    <dgm:cxn modelId="{8AB104AC-8A19-4FA4-A9BD-8CB12F51BA55}" type="presOf" srcId="{D60D9CE4-D906-408F-B831-79C6E9308EB5}" destId="{9551503A-5C13-44A5-8D84-C68AF0BD3EB0}" srcOrd="0" destOrd="0" presId="urn:microsoft.com/office/officeart/2005/8/layout/lProcess1"/>
    <dgm:cxn modelId="{2500E870-0C86-468A-9452-2F3127326F9F}" srcId="{C7FBAC09-E61B-4C6A-A38A-0BDAF592CE77}" destId="{CADA45C2-14DC-4318-9D54-77909EFA5C7E}" srcOrd="1" destOrd="0" parTransId="{137C91A9-975A-4FFE-935E-273796619AEC}" sibTransId="{CDC69FC6-EE08-46CF-8B56-70F4467174B2}"/>
    <dgm:cxn modelId="{365EE8F4-0D82-4285-ACB8-05C7E804327E}" type="presOf" srcId="{FF7FF7BD-53F7-474D-A3EF-61F1C0C89268}" destId="{5A25AA21-B549-476B-A7EC-865ACEEF56B4}" srcOrd="0" destOrd="0" presId="urn:microsoft.com/office/officeart/2005/8/layout/lProcess1"/>
    <dgm:cxn modelId="{82D7421A-B05D-442F-BB0D-32DBBB31F60B}" type="presOf" srcId="{D78F2A3C-36B9-496D-ADC5-224AB801EA11}" destId="{97AFB5DA-3735-4D65-B240-FDDB04DC25E1}" srcOrd="0" destOrd="0" presId="urn:microsoft.com/office/officeart/2005/8/layout/lProcess1"/>
    <dgm:cxn modelId="{98C6056F-6762-4EE0-B37C-B297B974A90D}" type="presOf" srcId="{3D134601-2C12-4EA0-BDD4-0CE620FE727E}" destId="{49CE698A-C098-4693-BF8F-1C98795C4568}" srcOrd="0" destOrd="0" presId="urn:microsoft.com/office/officeart/2005/8/layout/lProcess1"/>
    <dgm:cxn modelId="{C1AAC164-3DD6-4998-9259-82728A9C5E42}" type="presOf" srcId="{CB19DF33-9ABB-47BB-AB4B-C55D8ADFD1BF}" destId="{3F219416-85D0-43D9-A63E-9520DE2A4497}" srcOrd="0" destOrd="0" presId="urn:microsoft.com/office/officeart/2005/8/layout/lProcess1"/>
    <dgm:cxn modelId="{3BA9FB50-D8CA-41EA-BB71-A6FDECAD0294}" type="presOf" srcId="{CADA45C2-14DC-4318-9D54-77909EFA5C7E}" destId="{EDAFBD54-5C5F-4481-A6E6-1859326CB305}" srcOrd="0" destOrd="0" presId="urn:microsoft.com/office/officeart/2005/8/layout/lProcess1"/>
    <dgm:cxn modelId="{FC4F6061-76A5-49A1-8451-79F60497BF5A}" srcId="{C7FBAC09-E61B-4C6A-A38A-0BDAF592CE77}" destId="{9A244502-AB41-4670-814F-E9ED908169E4}" srcOrd="2" destOrd="0" parTransId="{0F0D318F-E1A4-45A3-BE6C-5B2D21CAA5B5}" sibTransId="{0B3195F2-5C20-4F7F-900D-742AC439C077}"/>
    <dgm:cxn modelId="{BE9F880E-C4C2-4228-85E9-4E9D9E2D2EEF}" srcId="{D0F0A850-CA7B-4000-8FEC-FA99B2084358}" destId="{27449B85-B7B1-4239-904C-72BCE7BB92B7}" srcOrd="1" destOrd="0" parTransId="{7DEF111A-77C0-40D3-A365-2BD7EC2E0918}" sibTransId="{AD254075-F351-4491-B77A-C0C43E6B82CF}"/>
    <dgm:cxn modelId="{23AC279C-9A57-4867-B714-08F0112EA045}" srcId="{BFA33BB3-49F6-4B59-AFE1-AED5DB65181A}" destId="{64E20B91-6D6B-48EB-9FC9-AFE048A3E5DB}" srcOrd="0" destOrd="0" parTransId="{D60D9CE4-D906-408F-B831-79C6E9308EB5}" sibTransId="{1870FAD7-CE3B-402E-B43F-8D0CC2FCC71F}"/>
    <dgm:cxn modelId="{A62AEE55-B60F-4692-9B6A-76FE02FDE61A}" type="presOf" srcId="{707F30BF-BC2B-4929-B98F-F5196DDE51D8}" destId="{A500100D-7762-42BD-9B4C-893B5302E341}" srcOrd="0" destOrd="0" presId="urn:microsoft.com/office/officeart/2005/8/layout/lProcess1"/>
    <dgm:cxn modelId="{EAFE5866-D2AD-4606-A58F-65900CAA8E5B}" type="presOf" srcId="{CF09B160-58DA-4611-871B-A7A9DA8B0160}" destId="{46D85097-F4A9-424A-B778-2AA8BA901FF4}" srcOrd="0" destOrd="0" presId="urn:microsoft.com/office/officeart/2005/8/layout/lProcess1"/>
    <dgm:cxn modelId="{20AE403B-AC56-412E-9314-3513DFA1BEE8}" srcId="{9A244502-AB41-4670-814F-E9ED908169E4}" destId="{1F84EC35-385F-4F23-B4E3-148612F7C5E4}" srcOrd="1" destOrd="0" parTransId="{6D0233A5-DAC4-4819-BE41-4281C9FDCAF6}" sibTransId="{353A4E28-A371-44F9-A10F-43A8E342CACE}"/>
    <dgm:cxn modelId="{44E00CDD-B81B-433E-B4E2-6FBA03B9D479}" type="presOf" srcId="{E94B04CC-FCDF-451C-977C-2D9EC36BB76A}" destId="{2BA21F40-CC9E-41B5-8DFA-48EEFBEBF722}" srcOrd="0" destOrd="0" presId="urn:microsoft.com/office/officeart/2005/8/layout/lProcess1"/>
    <dgm:cxn modelId="{FB727582-B883-4E6B-AA7E-EA904E95ED91}" srcId="{9A244502-AB41-4670-814F-E9ED908169E4}" destId="{CF09B160-58DA-4611-871B-A7A9DA8B0160}" srcOrd="2" destOrd="0" parTransId="{46BF4D67-7949-4AA0-85F1-F7D41671195F}" sibTransId="{D04E3CAF-9028-4EA4-8ACD-6E256740A22E}"/>
    <dgm:cxn modelId="{11270FFE-CAE5-4AC5-93DD-E51FE51C3140}" type="presOf" srcId="{885577A8-4E8B-4695-B7AE-DF029C5E6912}" destId="{0AB887CF-5E14-4E6B-99E5-4C54310C4B21}" srcOrd="0" destOrd="0" presId="urn:microsoft.com/office/officeart/2005/8/layout/lProcess1"/>
    <dgm:cxn modelId="{3C4344B7-3EDF-4DC1-9E65-EB09C0A89A17}" type="presOf" srcId="{359A1A78-7DE6-4EEC-B2D8-65A6346F1E46}" destId="{36E9EE8A-BBA1-4022-8606-646A0DD816F0}" srcOrd="0" destOrd="0" presId="urn:microsoft.com/office/officeart/2005/8/layout/lProcess1"/>
    <dgm:cxn modelId="{FFABB053-9FC2-4922-8A5F-C5B71F36D2BE}" srcId="{6A65077E-1AAE-429B-9C90-15E72D8E0A8B}" destId="{95D24402-7D8F-46EC-894B-387F346406CD}" srcOrd="0" destOrd="0" parTransId="{5ED98494-8732-4F07-B93A-F61FA0556B3A}" sibTransId="{2D094A03-B7CF-45D1-ABA3-20821957BEA8}"/>
    <dgm:cxn modelId="{570528B2-A517-4BC9-A9DE-2E56FE39A417}" srcId="{C7FBAC09-E61B-4C6A-A38A-0BDAF592CE77}" destId="{885577A8-4E8B-4695-B7AE-DF029C5E6912}" srcOrd="7" destOrd="0" parTransId="{BBB112F8-A496-4EE9-97B2-FA492784B5DA}" sibTransId="{B5CFAB30-7BDE-4CDD-899D-A2EA2115B911}"/>
    <dgm:cxn modelId="{2A5C930C-B3EB-4471-8B02-6696510B7DEE}" type="presOf" srcId="{27449B85-B7B1-4239-904C-72BCE7BB92B7}" destId="{F974BFCF-E50F-4D6B-998F-7DBB7B43409B}" srcOrd="0" destOrd="0" presId="urn:microsoft.com/office/officeart/2005/8/layout/lProcess1"/>
    <dgm:cxn modelId="{A514F1F9-F39A-448B-9E6A-DCB3128B313B}" srcId="{BFA33BB3-49F6-4B59-AFE1-AED5DB65181A}" destId="{58EFCE7B-293B-4F2B-A247-B3F0CD7ABCD1}" srcOrd="1" destOrd="0" parTransId="{50F635C0-4C70-4024-9117-6C34E2E5DCD4}" sibTransId="{590F3A7F-0B09-4A6D-9C19-400FCE6D895B}"/>
    <dgm:cxn modelId="{7FF3614F-6EDB-43E7-8B80-7D01E10E22C2}" type="presOf" srcId="{64E20B91-6D6B-48EB-9FC9-AFE048A3E5DB}" destId="{36D16CE5-30C1-4212-90B8-E6F7F887B93A}" srcOrd="0" destOrd="0" presId="urn:microsoft.com/office/officeart/2005/8/layout/lProcess1"/>
    <dgm:cxn modelId="{FFB88B54-7DB9-4246-98BA-7CA9148A7699}" type="presOf" srcId="{5BD4F528-AEF8-4C96-B2E3-2B8CCBD7EAC9}" destId="{8D93619E-7E9E-42F9-B6AB-29D925374765}" srcOrd="0" destOrd="0" presId="urn:microsoft.com/office/officeart/2005/8/layout/lProcess1"/>
    <dgm:cxn modelId="{50D0063C-2242-4CA5-BFEF-D465A7D84129}" type="presOf" srcId="{9A244502-AB41-4670-814F-E9ED908169E4}" destId="{F60250F9-6FAD-4D4B-AB3A-A4C1F5AA0788}" srcOrd="0" destOrd="0" presId="urn:microsoft.com/office/officeart/2005/8/layout/lProcess1"/>
    <dgm:cxn modelId="{DC023450-2F0E-4D2A-9372-899CCEEB3E1C}" srcId="{D0F0A850-CA7B-4000-8FEC-FA99B2084358}" destId="{084F14F2-9264-46CF-BB61-50E012E0CE4E}" srcOrd="0" destOrd="0" parTransId="{7410B34B-7213-4A1B-8B65-B2E193E27265}" sibTransId="{F135941B-BF6C-4B56-AB66-B8E0B6596D49}"/>
    <dgm:cxn modelId="{F1355351-E2D3-47D0-9CBB-92AD73EFC2BC}" type="presOf" srcId="{7D8DEE1D-9CC9-44C1-A39F-24FF2F8ADB16}" destId="{4F86AC50-50A9-4CD7-B1A0-E717428B730E}" srcOrd="0" destOrd="0" presId="urn:microsoft.com/office/officeart/2005/8/layout/lProcess1"/>
    <dgm:cxn modelId="{F87648F5-3807-4E31-8308-D03507A55AAE}" type="presOf" srcId="{6DE603C7-4CFB-48CA-BCC1-F34223BF682A}" destId="{7A47DFD5-F7C4-40D2-AA97-56A11B98B2AA}" srcOrd="0" destOrd="0" presId="urn:microsoft.com/office/officeart/2005/8/layout/lProcess1"/>
    <dgm:cxn modelId="{33E9B3CF-4C00-4A67-9764-48E367A4457D}" srcId="{CADA45C2-14DC-4318-9D54-77909EFA5C7E}" destId="{385ABC42-D83A-4F30-9B9C-3E59B9558B96}" srcOrd="2" destOrd="0" parTransId="{F5D2FF60-D4A3-4925-B824-370429B0BEE0}" sibTransId="{780793D2-F3CC-4CC5-9436-667637C2F816}"/>
    <dgm:cxn modelId="{EDF61B59-4ED2-4805-B075-614E961A24C0}" type="presOf" srcId="{B0683524-4CFD-4927-8DD3-22E723753A09}" destId="{10FFD054-CE4C-4C2D-AFE5-19E860352C39}" srcOrd="0" destOrd="0" presId="urn:microsoft.com/office/officeart/2005/8/layout/lProcess1"/>
    <dgm:cxn modelId="{201752E0-F546-424D-98CF-BE6F011E7C2D}" type="presOf" srcId="{315D46B2-DD05-4FC8-8E50-EBD920D01A77}" destId="{54737D0A-899D-4487-B3C1-2AD77F9F3D56}" srcOrd="0" destOrd="0" presId="urn:microsoft.com/office/officeart/2005/8/layout/lProcess1"/>
    <dgm:cxn modelId="{C7444A9E-DD6F-4B09-B169-75186300FFAF}" type="presOf" srcId="{A40BEE64-4A36-42D3-A377-840FA23C29AE}" destId="{D4F39B1B-C9DF-49F5-9378-12BCD6DB49D8}" srcOrd="0" destOrd="0" presId="urn:microsoft.com/office/officeart/2005/8/layout/lProcess1"/>
    <dgm:cxn modelId="{5C69B99E-FEF7-4117-8ADB-F9ED2EE0985F}" type="presOf" srcId="{304C8D79-C34B-4373-BB47-2D608A38DB78}" destId="{4923A786-141F-43D2-A01B-2605DB6FD26E}" srcOrd="0" destOrd="0" presId="urn:microsoft.com/office/officeart/2005/8/layout/lProcess1"/>
    <dgm:cxn modelId="{59A3FCE7-18DD-45E6-AE68-A067B7706117}" type="presOf" srcId="{7D5FF023-17DE-43E6-9343-AFE73D966FAC}" destId="{0840235D-54BF-498B-AB8A-E5582236BBAD}" srcOrd="0" destOrd="0" presId="urn:microsoft.com/office/officeart/2005/8/layout/lProcess1"/>
    <dgm:cxn modelId="{AC41D668-F0E6-4092-B794-A9622B7B9B25}" type="presOf" srcId="{7F798989-9697-4540-B44B-AF77D32A04F7}" destId="{3527F150-96F3-440D-B096-3A211C4AC658}" srcOrd="0" destOrd="0" presId="urn:microsoft.com/office/officeart/2005/8/layout/lProcess1"/>
    <dgm:cxn modelId="{43944F1A-1A59-4AF4-8456-D7EA14801398}" type="presOf" srcId="{960CD84C-DF7D-4F40-BD93-4DCEFDBABCF3}" destId="{0EC05CED-4869-4890-8AD9-210CDC46EC58}" srcOrd="0" destOrd="0" presId="urn:microsoft.com/office/officeart/2005/8/layout/lProcess1"/>
    <dgm:cxn modelId="{20B12261-B64A-40DD-A93F-7EA813C5946C}" srcId="{C7FBAC09-E61B-4C6A-A38A-0BDAF592CE77}" destId="{6A65077E-1AAE-429B-9C90-15E72D8E0A8B}" srcOrd="3" destOrd="0" parTransId="{DB822882-1F67-4719-959A-E5E1F76E3BEF}" sibTransId="{2CF1A225-1E07-4ABE-87CF-7228CC13D238}"/>
    <dgm:cxn modelId="{77ECDBE0-04AE-475C-8FF9-74FB372914C5}" srcId="{C7FBAC09-E61B-4C6A-A38A-0BDAF592CE77}" destId="{64DEE927-6ABC-423A-9EED-875ED3E653AE}" srcOrd="4" destOrd="0" parTransId="{C2FEB214-3EF1-4EA0-BAA4-C98EB4EA061F}" sibTransId="{4A83B7F6-5251-4588-A000-712544FE48D6}"/>
    <dgm:cxn modelId="{07B919BF-05A7-4887-88EB-B80D08283C06}" type="presOf" srcId="{49AB59C2-3786-4030-8E75-7581A7A6F94A}" destId="{2DED99B2-B1EF-4478-813C-61A1329013A9}" srcOrd="0" destOrd="0" presId="urn:microsoft.com/office/officeart/2005/8/layout/lProcess1"/>
    <dgm:cxn modelId="{83A4BB7F-7A12-4F7E-B812-C63890049DBE}" srcId="{885577A8-4E8B-4695-B7AE-DF029C5E6912}" destId="{D78F2A3C-36B9-496D-ADC5-224AB801EA11}" srcOrd="1" destOrd="0" parTransId="{A3A97397-6950-4071-B285-D09F2967CBB0}" sibTransId="{36DEC628-4639-420B-A0BB-671D3EBCADEA}"/>
    <dgm:cxn modelId="{37148F73-6E00-4879-A081-C0DA13860BF4}" type="presOf" srcId="{53F7B6DE-83AC-4F97-8211-B693CD84A9D2}" destId="{EFB57157-509B-4219-A9BF-1F27E951A17B}" srcOrd="0" destOrd="0" presId="urn:microsoft.com/office/officeart/2005/8/layout/lProcess1"/>
    <dgm:cxn modelId="{38CAD7A0-CBCD-49D6-9CF2-7752F4F9DDEF}" type="presOf" srcId="{E5F7A6E9-C49F-48E9-9096-1073EE43ED76}" destId="{E191AE2E-34B4-49C1-974B-A4259F0E93AC}" srcOrd="0" destOrd="0" presId="urn:microsoft.com/office/officeart/2005/8/layout/lProcess1"/>
    <dgm:cxn modelId="{80335A8C-0FB8-4795-933E-715BB8EC0DF4}" type="presOf" srcId="{D0F0A850-CA7B-4000-8FEC-FA99B2084358}" destId="{3AEEAAA9-24CD-4D7F-A449-8A6F432A88CC}" srcOrd="0" destOrd="0" presId="urn:microsoft.com/office/officeart/2005/8/layout/lProcess1"/>
    <dgm:cxn modelId="{830543D1-D3FE-49FE-B97F-AFF7C2ED15E7}" type="presOf" srcId="{6060A07F-7FB1-431B-9C23-080E447F9139}" destId="{3D8B7955-C345-43BE-89B8-C4AE09E0E6D5}" srcOrd="0" destOrd="0" presId="urn:microsoft.com/office/officeart/2005/8/layout/lProcess1"/>
    <dgm:cxn modelId="{9F07C582-153F-4035-885C-2BAD20C3F06D}" srcId="{6A65077E-1AAE-429B-9C90-15E72D8E0A8B}" destId="{7D5FF023-17DE-43E6-9343-AFE73D966FAC}" srcOrd="2" destOrd="0" parTransId="{F63A7E36-FD46-4B01-AF4A-D8655FF83088}" sibTransId="{313D5FAD-9E40-4AD3-9195-F24BD973A2EA}"/>
    <dgm:cxn modelId="{A2E7632B-E9D4-49A2-B04A-05C24B58E6F3}" type="presOf" srcId="{F135941B-BF6C-4B56-AB66-B8E0B6596D49}" destId="{9D21CAF9-CCDF-4571-8361-8B7EDDEB7BF7}" srcOrd="0" destOrd="0" presId="urn:microsoft.com/office/officeart/2005/8/layout/lProcess1"/>
    <dgm:cxn modelId="{EC946131-6780-4E8A-8F1C-765943082EE8}" srcId="{304C8D79-C34B-4373-BB47-2D608A38DB78}" destId="{3D134601-2C12-4EA0-BDD4-0CE620FE727E}" srcOrd="2" destOrd="0" parTransId="{E9277A73-F8FC-411B-8E36-273CE7CCC4A9}" sibTransId="{A0AEF279-F5AB-411B-8981-765B8ABC05F3}"/>
    <dgm:cxn modelId="{B0EA54FD-8877-42A2-978C-0BD94CF77454}" type="presOf" srcId="{1F84EC35-385F-4F23-B4E3-148612F7C5E4}" destId="{3C8842E9-09EF-4955-B47B-54C9560DD0AF}" srcOrd="0" destOrd="0" presId="urn:microsoft.com/office/officeart/2005/8/layout/lProcess1"/>
    <dgm:cxn modelId="{4E682EA5-64B0-41F5-AFF4-2D8FE81681DA}" srcId="{B5D16633-17BA-4976-9A5F-90D797D6D62B}" destId="{4B737E8C-7101-4B3A-A655-D5E2FD905069}" srcOrd="0" destOrd="0" parTransId="{49AB59C2-3786-4030-8E75-7581A7A6F94A}" sibTransId="{E94B04CC-FCDF-451C-977C-2D9EC36BB76A}"/>
    <dgm:cxn modelId="{2B438109-1981-4221-9419-DC50C36DA8D0}" type="presOf" srcId="{385ABC42-D83A-4F30-9B9C-3E59B9558B96}" destId="{03BF7109-8E6E-4288-9E82-35210F273B0C}" srcOrd="0" destOrd="0" presId="urn:microsoft.com/office/officeart/2005/8/layout/lProcess1"/>
    <dgm:cxn modelId="{B1B44EB2-8609-4195-801E-F7FF8129EC65}" srcId="{C7FBAC09-E61B-4C6A-A38A-0BDAF592CE77}" destId="{D0F0A850-CA7B-4000-8FEC-FA99B2084358}" srcOrd="8" destOrd="0" parTransId="{53DE9E68-2F80-466F-9FF9-7D5AEA6FF7AF}" sibTransId="{3DF01376-2C70-4FF4-B09E-88DC64562D08}"/>
    <dgm:cxn modelId="{778FD14E-8DFA-49AA-B46E-A7AC67A6D512}" type="presOf" srcId="{4C127328-0CD4-4553-8AEF-91BFAB8F781F}" destId="{5B5A7466-4F74-432E-868D-097966E7791B}" srcOrd="0" destOrd="0" presId="urn:microsoft.com/office/officeart/2005/8/layout/lProcess1"/>
    <dgm:cxn modelId="{FEB3C2EA-4C3A-42BF-92FC-19655D275C6C}" srcId="{C7FBAC09-E61B-4C6A-A38A-0BDAF592CE77}" destId="{B5D16633-17BA-4976-9A5F-90D797D6D62B}" srcOrd="6" destOrd="0" parTransId="{4C9EA749-8892-4994-8F69-D748DE4F38EC}" sibTransId="{1D61364D-BF32-4AD5-899C-56C7CA9871EF}"/>
    <dgm:cxn modelId="{63464E3E-8FA7-4F41-87E5-63092FC02D3E}" srcId="{64DEE927-6ABC-423A-9EED-875ED3E653AE}" destId="{CFB9F2AD-DA18-457C-9099-15BA27C01FDA}" srcOrd="1" destOrd="0" parTransId="{B43656EF-7C40-43F5-8B68-C2448556872F}" sibTransId="{6060A07F-7FB1-431B-9C23-080E447F9139}"/>
    <dgm:cxn modelId="{C527FFB8-D415-4F6B-B71F-7DDC3598E390}" type="presOf" srcId="{084F14F2-9264-46CF-BB61-50E012E0CE4E}" destId="{C313154A-70C0-4F8B-8AB4-F5F5C504A9AD}" srcOrd="0" destOrd="0" presId="urn:microsoft.com/office/officeart/2005/8/layout/lProcess1"/>
    <dgm:cxn modelId="{F6114189-65DE-4617-B096-E3772D26D2AB}" type="presOf" srcId="{39785445-F009-4087-B7A0-BE306A58C946}" destId="{1A9688E5-109C-4C3F-A06A-5AAE54F59DAE}" srcOrd="0" destOrd="0" presId="urn:microsoft.com/office/officeart/2005/8/layout/lProcess1"/>
    <dgm:cxn modelId="{927656B7-7664-4D86-99A5-FC90B0EECBA9}" type="presOf" srcId="{2D094A03-B7CF-45D1-ABA3-20821957BEA8}" destId="{A67CB0D6-A447-4804-B7D5-DE6BC5869A7D}" srcOrd="0" destOrd="0" presId="urn:microsoft.com/office/officeart/2005/8/layout/lProcess1"/>
    <dgm:cxn modelId="{DCC00382-A5CC-49C9-A849-0AA66B35B504}" type="presOf" srcId="{54A2E969-3BEE-48F1-9819-336F58367837}" destId="{BE6C080C-6C16-4774-91F1-B01D785AB51A}" srcOrd="0" destOrd="0" presId="urn:microsoft.com/office/officeart/2005/8/layout/lProcess1"/>
    <dgm:cxn modelId="{AA3F3327-B4A9-4CFB-BF89-82092B689EC5}" srcId="{304C8D79-C34B-4373-BB47-2D608A38DB78}" destId="{53D59BEF-8456-4DF4-8C02-16E2D72EFBDB}" srcOrd="0" destOrd="0" parTransId="{5BD4F528-AEF8-4C96-B2E3-2B8CCBD7EAC9}" sibTransId="{315D46B2-DD05-4FC8-8E50-EBD920D01A77}"/>
    <dgm:cxn modelId="{74F274FA-14A3-4118-A722-D531141720EF}" type="presOf" srcId="{C7FBAC09-E61B-4C6A-A38A-0BDAF592CE77}" destId="{BD50B2B0-66DE-4B88-99E2-089AFF312B98}" srcOrd="0" destOrd="0" presId="urn:microsoft.com/office/officeart/2005/8/layout/lProcess1"/>
    <dgm:cxn modelId="{B2830BC0-2643-4A75-B2C4-CA877A09CD9B}" type="presOf" srcId="{36DEC628-4639-420B-A0BB-671D3EBCADEA}" destId="{CFE2749F-0106-4824-AE74-BB5B0845661E}" srcOrd="0" destOrd="0" presId="urn:microsoft.com/office/officeart/2005/8/layout/lProcess1"/>
    <dgm:cxn modelId="{D683D941-8472-4C1E-894C-6A6904C8CF5D}" type="presOf" srcId="{E85479EA-35B8-465F-A1EC-D88D4EFA748B}" destId="{BC801B79-1E87-4C4E-BB9F-4D1D695554D7}" srcOrd="0" destOrd="0" presId="urn:microsoft.com/office/officeart/2005/8/layout/lProcess1"/>
    <dgm:cxn modelId="{1DFF1BF2-42C9-4F6E-ADAA-4DCF717E6053}" type="presOf" srcId="{A526F74D-4AD8-4C58-86A4-DD692E62AAA1}" destId="{215032FA-C98D-4195-80E6-01966C7F1A23}" srcOrd="0" destOrd="0" presId="urn:microsoft.com/office/officeart/2005/8/layout/lProcess1"/>
    <dgm:cxn modelId="{1B00726D-2987-4545-B2D0-26F6053E3096}" type="presOf" srcId="{B5D16633-17BA-4976-9A5F-90D797D6D62B}" destId="{E295213F-A756-4FC3-BBDC-2F877D12BEF9}" srcOrd="0" destOrd="0" presId="urn:microsoft.com/office/officeart/2005/8/layout/lProcess1"/>
    <dgm:cxn modelId="{824E6760-ABA9-42D6-9B6E-5F4EDD6E414C}" type="presOf" srcId="{17BCFFA3-3F26-434D-8AC1-D4D890DE2B2F}" destId="{6D01A046-231E-4713-8FE1-BDAA0B01D13A}" srcOrd="0" destOrd="0" presId="urn:microsoft.com/office/officeart/2005/8/layout/lProcess1"/>
    <dgm:cxn modelId="{2116D8A2-BB81-4522-9C84-3DB0A430290E}" srcId="{CADA45C2-14DC-4318-9D54-77909EFA5C7E}" destId="{960CD84C-DF7D-4F40-BD93-4DCEFDBABCF3}" srcOrd="0" destOrd="0" parTransId="{E5F7A6E9-C49F-48E9-9096-1073EE43ED76}" sibTransId="{9DB5B0C2-6E3F-4C99-8BD3-B5EA1B1CF048}"/>
    <dgm:cxn modelId="{B2AA89C6-4B1F-4F68-B948-624C5F54A6AF}" type="presOf" srcId="{4842F0BE-935D-4A2C-98DF-7B1C968E12F1}" destId="{8C7134DD-774F-46FE-86E2-91452299A5BF}" srcOrd="0" destOrd="0" presId="urn:microsoft.com/office/officeart/2005/8/layout/lProcess1"/>
    <dgm:cxn modelId="{16E989BE-99F3-4530-B024-4578A96B62E2}" srcId="{CADA45C2-14DC-4318-9D54-77909EFA5C7E}" destId="{6DE603C7-4CFB-48CA-BCC1-F34223BF682A}" srcOrd="1" destOrd="0" parTransId="{CC182D0D-8115-4AF5-9952-A83425D77930}" sibTransId="{4842F0BE-935D-4A2C-98DF-7B1C968E12F1}"/>
    <dgm:cxn modelId="{335A0897-635C-4F10-8480-2709C33D92FA}" type="presOf" srcId="{53D59BEF-8456-4DF4-8C02-16E2D72EFBDB}" destId="{97B01DA9-5DBE-42E5-8D99-13FF18C342A4}" srcOrd="0" destOrd="0" presId="urn:microsoft.com/office/officeart/2005/8/layout/lProcess1"/>
    <dgm:cxn modelId="{0B2CF61A-EA33-443A-993B-EDF630DF3CF5}" type="presOf" srcId="{6A65077E-1AAE-429B-9C90-15E72D8E0A8B}" destId="{BA723944-09CF-4565-A53E-55018708D47A}" srcOrd="0" destOrd="0" presId="urn:microsoft.com/office/officeart/2005/8/layout/lProcess1"/>
    <dgm:cxn modelId="{AAF6356B-BE76-4A18-B78C-BB5ADE641470}" type="presOf" srcId="{4254C411-093A-4D23-A7AC-26FA695F02F6}" destId="{C87BE633-AD27-402E-A062-92EF9AA5268A}" srcOrd="0" destOrd="0" presId="urn:microsoft.com/office/officeart/2005/8/layout/lProcess1"/>
    <dgm:cxn modelId="{46F425D4-428B-4140-9B86-B11F8274AED1}" srcId="{9A244502-AB41-4670-814F-E9ED908169E4}" destId="{B0683524-4CFD-4927-8DD3-22E723753A09}" srcOrd="0" destOrd="0" parTransId="{7D8DEE1D-9CC9-44C1-A39F-24FF2F8ADB16}" sibTransId="{4C127328-0CD4-4553-8AEF-91BFAB8F781F}"/>
    <dgm:cxn modelId="{F347AB28-F303-48DA-A24E-018E5F5C1067}" type="presOf" srcId="{CFB9F2AD-DA18-457C-9099-15BA27C01FDA}" destId="{B6D1A078-105F-4C83-8811-8E7D5B5B709C}" srcOrd="0" destOrd="0" presId="urn:microsoft.com/office/officeart/2005/8/layout/lProcess1"/>
    <dgm:cxn modelId="{D685D735-2DEE-4CDB-9AD5-3A59BA49D418}" srcId="{C7FBAC09-E61B-4C6A-A38A-0BDAF592CE77}" destId="{BFA33BB3-49F6-4B59-AFE1-AED5DB65181A}" srcOrd="0" destOrd="0" parTransId="{E03D8B2F-A6D0-4972-AA79-847ABBE164A4}" sibTransId="{B8737DCA-EF4B-4030-8A6D-6FAA902BC688}"/>
    <dgm:cxn modelId="{FE86904F-EB20-4F74-B08C-9131F49B7FF5}" type="presOf" srcId="{5ED98494-8732-4F07-B93A-F61FA0556B3A}" destId="{A0725A7B-9244-4DD3-92AF-332451F90CF2}" srcOrd="0" destOrd="0" presId="urn:microsoft.com/office/officeart/2005/8/layout/lProcess1"/>
    <dgm:cxn modelId="{F204DACD-88E6-4ED7-AF0F-3E2E951D284F}" srcId="{D0F0A850-CA7B-4000-8FEC-FA99B2084358}" destId="{53F7B6DE-83AC-4F97-8211-B693CD84A9D2}" srcOrd="2" destOrd="0" parTransId="{9D924CDB-2901-4BFF-B9EA-055249EED6D0}" sibTransId="{250D4921-8342-4AD1-91AF-A7223AD44A8A}"/>
    <dgm:cxn modelId="{95AE3129-1E6C-4A27-A822-1227ED511EF2}" srcId="{885577A8-4E8B-4695-B7AE-DF029C5E6912}" destId="{A40BEE64-4A36-42D3-A377-840FA23C29AE}" srcOrd="2" destOrd="0" parTransId="{5B142AD9-5DB2-476A-863D-9793A6EF21AA}" sibTransId="{190078F7-A582-44D1-B3E8-1E6040BF5C84}"/>
    <dgm:cxn modelId="{2405878C-A21A-427D-B988-C55AC6E63632}" type="presOf" srcId="{A05C589F-5C69-4CB8-9EA7-64E2902F0DCF}" destId="{C8EA6696-61E4-4C23-B658-7EF5588E8CE6}" srcOrd="0" destOrd="0" presId="urn:microsoft.com/office/officeart/2005/8/layout/lProcess1"/>
    <dgm:cxn modelId="{D8EE5398-2519-4DBD-BD3A-8313679F0862}" srcId="{64DEE927-6ABC-423A-9EED-875ED3E653AE}" destId="{A526F74D-4AD8-4C58-86A4-DD692E62AAA1}" srcOrd="0" destOrd="0" parTransId="{17BCFFA3-3F26-434D-8AC1-D4D890DE2B2F}" sibTransId="{D23C0580-8BED-43CF-A3D2-5CB80C417B41}"/>
    <dgm:cxn modelId="{D2D2CB56-D391-416E-97EB-DE27B78FCD65}" type="presOf" srcId="{BFA33BB3-49F6-4B59-AFE1-AED5DB65181A}" destId="{406539E5-F9EF-43EB-BFE7-460B3204326D}" srcOrd="0" destOrd="0" presId="urn:microsoft.com/office/officeart/2005/8/layout/lProcess1"/>
    <dgm:cxn modelId="{2AD335BA-3AA1-43E5-BA07-CF778F479EAA}" type="presOf" srcId="{7410B34B-7213-4A1B-8B65-B2E193E27265}" destId="{57407ED1-DEA8-4CE9-8282-32B309C0982C}" srcOrd="0" destOrd="0" presId="urn:microsoft.com/office/officeart/2005/8/layout/lProcess1"/>
    <dgm:cxn modelId="{E0B28195-B718-4E73-98BE-BB72B9A4889A}" srcId="{B5D16633-17BA-4976-9A5F-90D797D6D62B}" destId="{54A2E969-3BEE-48F1-9819-336F58367837}" srcOrd="2" destOrd="0" parTransId="{FFB0CFB7-C301-4121-9236-99CCD38908D7}" sibTransId="{3AA60FDD-8BFA-498C-BBC8-831B6B6C344C}"/>
    <dgm:cxn modelId="{02B95403-6CD8-4BA2-8BED-804B25B6E587}" type="presOf" srcId="{6DEC63F7-F8B1-4073-AA66-C24C1C406C9A}" destId="{4CE4A4C0-A606-4A5A-94A8-B4E90DCD8318}" srcOrd="0" destOrd="0" presId="urn:microsoft.com/office/officeart/2005/8/layout/lProcess1"/>
    <dgm:cxn modelId="{3F141D9F-8405-4C58-B013-EDACE598668C}" type="presOf" srcId="{1870FAD7-CE3B-402E-B43F-8D0CC2FCC71F}" destId="{73A343D3-9265-4D02-A5FF-D1C953A37842}" srcOrd="0" destOrd="0" presId="urn:microsoft.com/office/officeart/2005/8/layout/lProcess1"/>
    <dgm:cxn modelId="{BFC588B4-982B-4B59-9616-C76CA784F36C}" srcId="{C7FBAC09-E61B-4C6A-A38A-0BDAF592CE77}" destId="{304C8D79-C34B-4373-BB47-2D608A38DB78}" srcOrd="5" destOrd="0" parTransId="{2BA2A082-B8ED-454C-A79E-44DEB7973089}" sibTransId="{8880742F-A30D-4A74-8A26-A296AC04CB9D}"/>
    <dgm:cxn modelId="{2912242E-F4AE-4E2D-A871-944200D0AA6C}" srcId="{6A65077E-1AAE-429B-9C90-15E72D8E0A8B}" destId="{39785445-F009-4087-B7A0-BE306A58C946}" srcOrd="1" destOrd="0" parTransId="{F5630A07-1C85-4996-B2A6-5A9D4EFCA8DC}" sibTransId="{707F30BF-BC2B-4929-B98F-F5196DDE51D8}"/>
    <dgm:cxn modelId="{C3C848E4-E850-41CF-BCA7-3A703A1C3521}" type="presOf" srcId="{9DB5B0C2-6E3F-4C99-8BD3-B5EA1B1CF048}" destId="{0641A421-37E8-4FC4-9798-269E83ACEB68}" srcOrd="0" destOrd="0" presId="urn:microsoft.com/office/officeart/2005/8/layout/lProcess1"/>
    <dgm:cxn modelId="{94BC9241-5085-4599-BEE4-34F09F8A678F}" srcId="{B5D16633-17BA-4976-9A5F-90D797D6D62B}" destId="{A05C589F-5C69-4CB8-9EA7-64E2902F0DCF}" srcOrd="1" destOrd="0" parTransId="{31AAF99B-B6F3-410D-A111-22C05F110F97}" sibTransId="{359A1A78-7DE6-4EEC-B2D8-65A6346F1E46}"/>
    <dgm:cxn modelId="{E8BEEC58-A0CB-48CB-A1F9-F4418159D96D}" type="presOf" srcId="{64DEE927-6ABC-423A-9EED-875ED3E653AE}" destId="{7ADB5A9C-6079-47FE-B33C-0FDED36656F2}" srcOrd="0" destOrd="0" presId="urn:microsoft.com/office/officeart/2005/8/layout/lProcess1"/>
    <dgm:cxn modelId="{030711B1-48C1-43C2-B37B-6BBB14F3710E}" type="presOf" srcId="{58EFCE7B-293B-4F2B-A247-B3F0CD7ABCD1}" destId="{F0E1AE51-674C-4A48-A876-755E5C39C95F}" srcOrd="0" destOrd="0" presId="urn:microsoft.com/office/officeart/2005/8/layout/lProcess1"/>
    <dgm:cxn modelId="{229244AD-92F9-42AD-AB43-CB9301E3A684}" srcId="{64DEE927-6ABC-423A-9EED-875ED3E653AE}" destId="{4254C411-093A-4D23-A7AC-26FA695F02F6}" srcOrd="2" destOrd="0" parTransId="{B5568A8E-B32E-4288-A060-58434449D9D0}" sibTransId="{EDD6618F-100F-4828-827B-24A22A93A3C4}"/>
    <dgm:cxn modelId="{4E1E1CC7-68DF-4056-8251-3D20F4653838}" type="presOf" srcId="{AD254075-F351-4491-B77A-C0C43E6B82CF}" destId="{B21C703C-40BA-43C7-990B-A61BB95A9238}" srcOrd="0" destOrd="0" presId="urn:microsoft.com/office/officeart/2005/8/layout/lProcess1"/>
    <dgm:cxn modelId="{F591204C-8F68-4885-B371-18AE34C37967}" type="presOf" srcId="{4B737E8C-7101-4B3A-A655-D5E2FD905069}" destId="{997F240E-5EA5-4CC0-A287-8DF936B8E044}" srcOrd="0" destOrd="0" presId="urn:microsoft.com/office/officeart/2005/8/layout/lProcess1"/>
    <dgm:cxn modelId="{0ADD0E36-F58A-4700-A82B-EE819E5C7A15}" type="presOf" srcId="{95D24402-7D8F-46EC-894B-387F346406CD}" destId="{F4774052-1CC6-426D-B9E1-8CAA328E8AEE}" srcOrd="0" destOrd="0" presId="urn:microsoft.com/office/officeart/2005/8/layout/lProcess1"/>
    <dgm:cxn modelId="{3B874FA2-7E4E-4B23-AE14-3334610F72B9}" srcId="{304C8D79-C34B-4373-BB47-2D608A38DB78}" destId="{E85479EA-35B8-465F-A1EC-D88D4EFA748B}" srcOrd="1" destOrd="0" parTransId="{6D8D8EBD-BF1E-4070-B865-751BE0EA7AC5}" sibTransId="{7F798989-9697-4540-B44B-AF77D32A04F7}"/>
    <dgm:cxn modelId="{BA4126A8-BA05-4D0D-8E1F-E7B8E6A7DA23}" type="presParOf" srcId="{BD50B2B0-66DE-4B88-99E2-089AFF312B98}" destId="{5B727249-F92B-4CCF-B94D-201B729E4F79}" srcOrd="0" destOrd="0" presId="urn:microsoft.com/office/officeart/2005/8/layout/lProcess1"/>
    <dgm:cxn modelId="{5A3569C1-B483-4727-A029-08418F21D22A}" type="presParOf" srcId="{5B727249-F92B-4CCF-B94D-201B729E4F79}" destId="{406539E5-F9EF-43EB-BFE7-460B3204326D}" srcOrd="0" destOrd="0" presId="urn:microsoft.com/office/officeart/2005/8/layout/lProcess1"/>
    <dgm:cxn modelId="{77BDD444-527D-4461-A4FE-100F4715CDCD}" type="presParOf" srcId="{5B727249-F92B-4CCF-B94D-201B729E4F79}" destId="{9551503A-5C13-44A5-8D84-C68AF0BD3EB0}" srcOrd="1" destOrd="0" presId="urn:microsoft.com/office/officeart/2005/8/layout/lProcess1"/>
    <dgm:cxn modelId="{18FEA3F5-B27E-4F4C-A2E0-DD9F450D4E2F}" type="presParOf" srcId="{5B727249-F92B-4CCF-B94D-201B729E4F79}" destId="{36D16CE5-30C1-4212-90B8-E6F7F887B93A}" srcOrd="2" destOrd="0" presId="urn:microsoft.com/office/officeart/2005/8/layout/lProcess1"/>
    <dgm:cxn modelId="{48A66550-581A-4051-84E6-96454302C61F}" type="presParOf" srcId="{5B727249-F92B-4CCF-B94D-201B729E4F79}" destId="{73A343D3-9265-4D02-A5FF-D1C953A37842}" srcOrd="3" destOrd="0" presId="urn:microsoft.com/office/officeart/2005/8/layout/lProcess1"/>
    <dgm:cxn modelId="{ECAC6720-3B4C-4A23-B6D7-2356371A1A29}" type="presParOf" srcId="{5B727249-F92B-4CCF-B94D-201B729E4F79}" destId="{F0E1AE51-674C-4A48-A876-755E5C39C95F}" srcOrd="4" destOrd="0" presId="urn:microsoft.com/office/officeart/2005/8/layout/lProcess1"/>
    <dgm:cxn modelId="{49B5B15F-3EA0-4712-9D00-C1F1ACE3A373}" type="presParOf" srcId="{BD50B2B0-66DE-4B88-99E2-089AFF312B98}" destId="{29A0131B-25CE-456E-A35B-FC0AD440EFB7}" srcOrd="1" destOrd="0" presId="urn:microsoft.com/office/officeart/2005/8/layout/lProcess1"/>
    <dgm:cxn modelId="{103E7CB8-6428-4BC1-A938-C9B7C081B78A}" type="presParOf" srcId="{BD50B2B0-66DE-4B88-99E2-089AFF312B98}" destId="{1557F634-A1A2-4CB5-BF10-B399BE5CA0DB}" srcOrd="2" destOrd="0" presId="urn:microsoft.com/office/officeart/2005/8/layout/lProcess1"/>
    <dgm:cxn modelId="{7C52B769-8D27-41B3-B57E-531F2D58D792}" type="presParOf" srcId="{1557F634-A1A2-4CB5-BF10-B399BE5CA0DB}" destId="{EDAFBD54-5C5F-4481-A6E6-1859326CB305}" srcOrd="0" destOrd="0" presId="urn:microsoft.com/office/officeart/2005/8/layout/lProcess1"/>
    <dgm:cxn modelId="{C327DC47-14A1-4DC4-9D51-D51D1849EA31}" type="presParOf" srcId="{1557F634-A1A2-4CB5-BF10-B399BE5CA0DB}" destId="{E191AE2E-34B4-49C1-974B-A4259F0E93AC}" srcOrd="1" destOrd="0" presId="urn:microsoft.com/office/officeart/2005/8/layout/lProcess1"/>
    <dgm:cxn modelId="{E325185C-5672-4A5A-ACAD-CD5B30851B92}" type="presParOf" srcId="{1557F634-A1A2-4CB5-BF10-B399BE5CA0DB}" destId="{0EC05CED-4869-4890-8AD9-210CDC46EC58}" srcOrd="2" destOrd="0" presId="urn:microsoft.com/office/officeart/2005/8/layout/lProcess1"/>
    <dgm:cxn modelId="{7DEBB63F-4398-41EA-89EC-9453AE84C178}" type="presParOf" srcId="{1557F634-A1A2-4CB5-BF10-B399BE5CA0DB}" destId="{0641A421-37E8-4FC4-9798-269E83ACEB68}" srcOrd="3" destOrd="0" presId="urn:microsoft.com/office/officeart/2005/8/layout/lProcess1"/>
    <dgm:cxn modelId="{9258E69C-E67A-45D5-901C-21EF769B0276}" type="presParOf" srcId="{1557F634-A1A2-4CB5-BF10-B399BE5CA0DB}" destId="{7A47DFD5-F7C4-40D2-AA97-56A11B98B2AA}" srcOrd="4" destOrd="0" presId="urn:microsoft.com/office/officeart/2005/8/layout/lProcess1"/>
    <dgm:cxn modelId="{3F8341BA-AFA2-47BA-A9CB-2B1F88098728}" type="presParOf" srcId="{1557F634-A1A2-4CB5-BF10-B399BE5CA0DB}" destId="{8C7134DD-774F-46FE-86E2-91452299A5BF}" srcOrd="5" destOrd="0" presId="urn:microsoft.com/office/officeart/2005/8/layout/lProcess1"/>
    <dgm:cxn modelId="{576B5C31-4A84-40CE-BDA7-8CED8D3DDB16}" type="presParOf" srcId="{1557F634-A1A2-4CB5-BF10-B399BE5CA0DB}" destId="{03BF7109-8E6E-4288-9E82-35210F273B0C}" srcOrd="6" destOrd="0" presId="urn:microsoft.com/office/officeart/2005/8/layout/lProcess1"/>
    <dgm:cxn modelId="{91101D42-B1AD-4220-9663-DF79BDF31751}" type="presParOf" srcId="{BD50B2B0-66DE-4B88-99E2-089AFF312B98}" destId="{6B7FFBC1-58FA-497D-BC40-2E8995BBCA48}" srcOrd="3" destOrd="0" presId="urn:microsoft.com/office/officeart/2005/8/layout/lProcess1"/>
    <dgm:cxn modelId="{4FFE53F5-0B1F-420A-98DD-529B3852462F}" type="presParOf" srcId="{BD50B2B0-66DE-4B88-99E2-089AFF312B98}" destId="{AD8436A8-C2B2-488B-92D1-41D890F138CC}" srcOrd="4" destOrd="0" presId="urn:microsoft.com/office/officeart/2005/8/layout/lProcess1"/>
    <dgm:cxn modelId="{51B027EA-38C0-4797-A35C-AD9945D04582}" type="presParOf" srcId="{AD8436A8-C2B2-488B-92D1-41D890F138CC}" destId="{F60250F9-6FAD-4D4B-AB3A-A4C1F5AA0788}" srcOrd="0" destOrd="0" presId="urn:microsoft.com/office/officeart/2005/8/layout/lProcess1"/>
    <dgm:cxn modelId="{02952E3D-266C-47E1-8619-0A6E9D4270AB}" type="presParOf" srcId="{AD8436A8-C2B2-488B-92D1-41D890F138CC}" destId="{4F86AC50-50A9-4CD7-B1A0-E717428B730E}" srcOrd="1" destOrd="0" presId="urn:microsoft.com/office/officeart/2005/8/layout/lProcess1"/>
    <dgm:cxn modelId="{F686C7C7-C505-4A20-B28F-AAC1AE3F524E}" type="presParOf" srcId="{AD8436A8-C2B2-488B-92D1-41D890F138CC}" destId="{10FFD054-CE4C-4C2D-AFE5-19E860352C39}" srcOrd="2" destOrd="0" presId="urn:microsoft.com/office/officeart/2005/8/layout/lProcess1"/>
    <dgm:cxn modelId="{36B83E7D-4C42-4DC7-9C63-191DC18CE165}" type="presParOf" srcId="{AD8436A8-C2B2-488B-92D1-41D890F138CC}" destId="{5B5A7466-4F74-432E-868D-097966E7791B}" srcOrd="3" destOrd="0" presId="urn:microsoft.com/office/officeart/2005/8/layout/lProcess1"/>
    <dgm:cxn modelId="{FB77A10D-2E8B-4DB9-909F-B60585E4D834}" type="presParOf" srcId="{AD8436A8-C2B2-488B-92D1-41D890F138CC}" destId="{3C8842E9-09EF-4955-B47B-54C9560DD0AF}" srcOrd="4" destOrd="0" presId="urn:microsoft.com/office/officeart/2005/8/layout/lProcess1"/>
    <dgm:cxn modelId="{28C72CEB-1CAC-489C-9995-A991E7955D06}" type="presParOf" srcId="{AD8436A8-C2B2-488B-92D1-41D890F138CC}" destId="{A344A476-FD65-478B-BBA4-9ABA69D26DBA}" srcOrd="5" destOrd="0" presId="urn:microsoft.com/office/officeart/2005/8/layout/lProcess1"/>
    <dgm:cxn modelId="{A8A779B6-9227-48C0-A5C0-389A65154422}" type="presParOf" srcId="{AD8436A8-C2B2-488B-92D1-41D890F138CC}" destId="{46D85097-F4A9-424A-B778-2AA8BA901FF4}" srcOrd="6" destOrd="0" presId="urn:microsoft.com/office/officeart/2005/8/layout/lProcess1"/>
    <dgm:cxn modelId="{F85CA57B-1123-4246-89DA-5570C77C1CE0}" type="presParOf" srcId="{BD50B2B0-66DE-4B88-99E2-089AFF312B98}" destId="{19BC1604-F9FB-40E9-962E-B3F623F30DC9}" srcOrd="5" destOrd="0" presId="urn:microsoft.com/office/officeart/2005/8/layout/lProcess1"/>
    <dgm:cxn modelId="{E8F610C5-789E-4026-8E70-39995CF81CBB}" type="presParOf" srcId="{BD50B2B0-66DE-4B88-99E2-089AFF312B98}" destId="{286FD8EC-3BD2-4A94-9732-3978B2266F10}" srcOrd="6" destOrd="0" presId="urn:microsoft.com/office/officeart/2005/8/layout/lProcess1"/>
    <dgm:cxn modelId="{498ACACF-60CF-4B69-ADD7-8A36984D9336}" type="presParOf" srcId="{286FD8EC-3BD2-4A94-9732-3978B2266F10}" destId="{BA723944-09CF-4565-A53E-55018708D47A}" srcOrd="0" destOrd="0" presId="urn:microsoft.com/office/officeart/2005/8/layout/lProcess1"/>
    <dgm:cxn modelId="{7C0AA44F-3EBA-4EC3-93C7-C2991A9B603C}" type="presParOf" srcId="{286FD8EC-3BD2-4A94-9732-3978B2266F10}" destId="{A0725A7B-9244-4DD3-92AF-332451F90CF2}" srcOrd="1" destOrd="0" presId="urn:microsoft.com/office/officeart/2005/8/layout/lProcess1"/>
    <dgm:cxn modelId="{A106B509-B3D8-4A75-8394-6A85354AF18E}" type="presParOf" srcId="{286FD8EC-3BD2-4A94-9732-3978B2266F10}" destId="{F4774052-1CC6-426D-B9E1-8CAA328E8AEE}" srcOrd="2" destOrd="0" presId="urn:microsoft.com/office/officeart/2005/8/layout/lProcess1"/>
    <dgm:cxn modelId="{5A2CE330-189A-49D2-BD31-4D2D9B993FD4}" type="presParOf" srcId="{286FD8EC-3BD2-4A94-9732-3978B2266F10}" destId="{A67CB0D6-A447-4804-B7D5-DE6BC5869A7D}" srcOrd="3" destOrd="0" presId="urn:microsoft.com/office/officeart/2005/8/layout/lProcess1"/>
    <dgm:cxn modelId="{D82638EF-CEE8-4027-90AC-1F12F690F348}" type="presParOf" srcId="{286FD8EC-3BD2-4A94-9732-3978B2266F10}" destId="{1A9688E5-109C-4C3F-A06A-5AAE54F59DAE}" srcOrd="4" destOrd="0" presId="urn:microsoft.com/office/officeart/2005/8/layout/lProcess1"/>
    <dgm:cxn modelId="{4D38E822-C8E8-4345-8C26-EC6F65B53AEF}" type="presParOf" srcId="{286FD8EC-3BD2-4A94-9732-3978B2266F10}" destId="{A500100D-7762-42BD-9B4C-893B5302E341}" srcOrd="5" destOrd="0" presId="urn:microsoft.com/office/officeart/2005/8/layout/lProcess1"/>
    <dgm:cxn modelId="{056DDE89-4BA7-4CD2-8161-85A97E3B9CE2}" type="presParOf" srcId="{286FD8EC-3BD2-4A94-9732-3978B2266F10}" destId="{0840235D-54BF-498B-AB8A-E5582236BBAD}" srcOrd="6" destOrd="0" presId="urn:microsoft.com/office/officeart/2005/8/layout/lProcess1"/>
    <dgm:cxn modelId="{527A30F6-211D-4BC2-9178-6B0D55131C83}" type="presParOf" srcId="{BD50B2B0-66DE-4B88-99E2-089AFF312B98}" destId="{5F973D47-D55C-4E04-AE2E-8C686675E277}" srcOrd="7" destOrd="0" presId="urn:microsoft.com/office/officeart/2005/8/layout/lProcess1"/>
    <dgm:cxn modelId="{4D378C6A-3C83-47DF-9654-9B51E94672AE}" type="presParOf" srcId="{BD50B2B0-66DE-4B88-99E2-089AFF312B98}" destId="{CEEF9303-00CE-45E0-A127-FBAA66CE253E}" srcOrd="8" destOrd="0" presId="urn:microsoft.com/office/officeart/2005/8/layout/lProcess1"/>
    <dgm:cxn modelId="{205D3B97-2A80-4FD7-9520-63FC32E5DCE8}" type="presParOf" srcId="{CEEF9303-00CE-45E0-A127-FBAA66CE253E}" destId="{7ADB5A9C-6079-47FE-B33C-0FDED36656F2}" srcOrd="0" destOrd="0" presId="urn:microsoft.com/office/officeart/2005/8/layout/lProcess1"/>
    <dgm:cxn modelId="{2E01BED9-8DBA-4702-9B85-72DEAF6C727E}" type="presParOf" srcId="{CEEF9303-00CE-45E0-A127-FBAA66CE253E}" destId="{6D01A046-231E-4713-8FE1-BDAA0B01D13A}" srcOrd="1" destOrd="0" presId="urn:microsoft.com/office/officeart/2005/8/layout/lProcess1"/>
    <dgm:cxn modelId="{C42DA9DE-239A-4DC1-B4AC-6F43FA00D2AD}" type="presParOf" srcId="{CEEF9303-00CE-45E0-A127-FBAA66CE253E}" destId="{215032FA-C98D-4195-80E6-01966C7F1A23}" srcOrd="2" destOrd="0" presId="urn:microsoft.com/office/officeart/2005/8/layout/lProcess1"/>
    <dgm:cxn modelId="{FEFDD85F-68E1-4173-807A-447829CD1276}" type="presParOf" srcId="{CEEF9303-00CE-45E0-A127-FBAA66CE253E}" destId="{ABADF1C4-F1FA-4B8E-A3AB-EB1C500BC6E5}" srcOrd="3" destOrd="0" presId="urn:microsoft.com/office/officeart/2005/8/layout/lProcess1"/>
    <dgm:cxn modelId="{BE1AD1C1-9E42-4BCC-97FF-1CFB83FFF601}" type="presParOf" srcId="{CEEF9303-00CE-45E0-A127-FBAA66CE253E}" destId="{B6D1A078-105F-4C83-8811-8E7D5B5B709C}" srcOrd="4" destOrd="0" presId="urn:microsoft.com/office/officeart/2005/8/layout/lProcess1"/>
    <dgm:cxn modelId="{E39189FD-8C00-4FF4-872C-941B024626CC}" type="presParOf" srcId="{CEEF9303-00CE-45E0-A127-FBAA66CE253E}" destId="{3D8B7955-C345-43BE-89B8-C4AE09E0E6D5}" srcOrd="5" destOrd="0" presId="urn:microsoft.com/office/officeart/2005/8/layout/lProcess1"/>
    <dgm:cxn modelId="{EF8B93FF-C510-4C4E-9843-4B85B6172FD9}" type="presParOf" srcId="{CEEF9303-00CE-45E0-A127-FBAA66CE253E}" destId="{C87BE633-AD27-402E-A062-92EF9AA5268A}" srcOrd="6" destOrd="0" presId="urn:microsoft.com/office/officeart/2005/8/layout/lProcess1"/>
    <dgm:cxn modelId="{00C6234D-F68F-4A3C-80D4-A6F269494934}" type="presParOf" srcId="{BD50B2B0-66DE-4B88-99E2-089AFF312B98}" destId="{7EF7E7C3-383B-4986-B49A-206700648C71}" srcOrd="9" destOrd="0" presId="urn:microsoft.com/office/officeart/2005/8/layout/lProcess1"/>
    <dgm:cxn modelId="{81BEDE30-D425-4789-A2FA-58D6EA62E81A}" type="presParOf" srcId="{BD50B2B0-66DE-4B88-99E2-089AFF312B98}" destId="{FAD598DD-3B57-471E-A364-8ADBBB887891}" srcOrd="10" destOrd="0" presId="urn:microsoft.com/office/officeart/2005/8/layout/lProcess1"/>
    <dgm:cxn modelId="{34D3F0D4-7058-41FB-ABD9-D3897AB576C8}" type="presParOf" srcId="{FAD598DD-3B57-471E-A364-8ADBBB887891}" destId="{4923A786-141F-43D2-A01B-2605DB6FD26E}" srcOrd="0" destOrd="0" presId="urn:microsoft.com/office/officeart/2005/8/layout/lProcess1"/>
    <dgm:cxn modelId="{80180AB4-F406-44EF-B721-7C17356590C8}" type="presParOf" srcId="{FAD598DD-3B57-471E-A364-8ADBBB887891}" destId="{8D93619E-7E9E-42F9-B6AB-29D925374765}" srcOrd="1" destOrd="0" presId="urn:microsoft.com/office/officeart/2005/8/layout/lProcess1"/>
    <dgm:cxn modelId="{2D671759-3438-411D-ABD1-E24677DBBFBB}" type="presParOf" srcId="{FAD598DD-3B57-471E-A364-8ADBBB887891}" destId="{97B01DA9-5DBE-42E5-8D99-13FF18C342A4}" srcOrd="2" destOrd="0" presId="urn:microsoft.com/office/officeart/2005/8/layout/lProcess1"/>
    <dgm:cxn modelId="{936EF8D7-4E87-4D2C-96F0-E8EE0C16E3EE}" type="presParOf" srcId="{FAD598DD-3B57-471E-A364-8ADBBB887891}" destId="{54737D0A-899D-4487-B3C1-2AD77F9F3D56}" srcOrd="3" destOrd="0" presId="urn:microsoft.com/office/officeart/2005/8/layout/lProcess1"/>
    <dgm:cxn modelId="{C2EA7624-D8C8-4774-ACBD-ABE46A31698C}" type="presParOf" srcId="{FAD598DD-3B57-471E-A364-8ADBBB887891}" destId="{BC801B79-1E87-4C4E-BB9F-4D1D695554D7}" srcOrd="4" destOrd="0" presId="urn:microsoft.com/office/officeart/2005/8/layout/lProcess1"/>
    <dgm:cxn modelId="{AC39F10E-0F62-43B4-9D5E-94F4FBCBAE23}" type="presParOf" srcId="{FAD598DD-3B57-471E-A364-8ADBBB887891}" destId="{3527F150-96F3-440D-B096-3A211C4AC658}" srcOrd="5" destOrd="0" presId="urn:microsoft.com/office/officeart/2005/8/layout/lProcess1"/>
    <dgm:cxn modelId="{5817E4AE-05A3-436E-B4CD-4A8A8E2B4EA0}" type="presParOf" srcId="{FAD598DD-3B57-471E-A364-8ADBBB887891}" destId="{49CE698A-C098-4693-BF8F-1C98795C4568}" srcOrd="6" destOrd="0" presId="urn:microsoft.com/office/officeart/2005/8/layout/lProcess1"/>
    <dgm:cxn modelId="{6F9FEE01-8364-44C2-A97D-69A5CB1CA9A8}" type="presParOf" srcId="{BD50B2B0-66DE-4B88-99E2-089AFF312B98}" destId="{0C443FD6-D2F2-4F96-8AEC-B909B76ED9BE}" srcOrd="11" destOrd="0" presId="urn:microsoft.com/office/officeart/2005/8/layout/lProcess1"/>
    <dgm:cxn modelId="{1B2FD0CA-AA9D-411D-9C89-605C3AA7F9D9}" type="presParOf" srcId="{BD50B2B0-66DE-4B88-99E2-089AFF312B98}" destId="{928B5D3E-A50D-45DD-82A6-EBDB3AE9CC4A}" srcOrd="12" destOrd="0" presId="urn:microsoft.com/office/officeart/2005/8/layout/lProcess1"/>
    <dgm:cxn modelId="{8EA53BBE-E5A6-457A-A168-15A2047DB13F}" type="presParOf" srcId="{928B5D3E-A50D-45DD-82A6-EBDB3AE9CC4A}" destId="{E295213F-A756-4FC3-BBDC-2F877D12BEF9}" srcOrd="0" destOrd="0" presId="urn:microsoft.com/office/officeart/2005/8/layout/lProcess1"/>
    <dgm:cxn modelId="{8DB84C25-8CA8-4C19-B4C1-A904D29741A4}" type="presParOf" srcId="{928B5D3E-A50D-45DD-82A6-EBDB3AE9CC4A}" destId="{2DED99B2-B1EF-4478-813C-61A1329013A9}" srcOrd="1" destOrd="0" presId="urn:microsoft.com/office/officeart/2005/8/layout/lProcess1"/>
    <dgm:cxn modelId="{819ED13E-3B38-45F7-8375-B4D11A6B2582}" type="presParOf" srcId="{928B5D3E-A50D-45DD-82A6-EBDB3AE9CC4A}" destId="{997F240E-5EA5-4CC0-A287-8DF936B8E044}" srcOrd="2" destOrd="0" presId="urn:microsoft.com/office/officeart/2005/8/layout/lProcess1"/>
    <dgm:cxn modelId="{310D3903-CF2F-4107-96B0-7537F6969C3C}" type="presParOf" srcId="{928B5D3E-A50D-45DD-82A6-EBDB3AE9CC4A}" destId="{2BA21F40-CC9E-41B5-8DFA-48EEFBEBF722}" srcOrd="3" destOrd="0" presId="urn:microsoft.com/office/officeart/2005/8/layout/lProcess1"/>
    <dgm:cxn modelId="{D260EC43-7999-4079-9F04-A0D6FB3E4E6A}" type="presParOf" srcId="{928B5D3E-A50D-45DD-82A6-EBDB3AE9CC4A}" destId="{C8EA6696-61E4-4C23-B658-7EF5588E8CE6}" srcOrd="4" destOrd="0" presId="urn:microsoft.com/office/officeart/2005/8/layout/lProcess1"/>
    <dgm:cxn modelId="{FE6CA61E-D1C9-4856-AF79-350CB59060F0}" type="presParOf" srcId="{928B5D3E-A50D-45DD-82A6-EBDB3AE9CC4A}" destId="{36E9EE8A-BBA1-4022-8606-646A0DD816F0}" srcOrd="5" destOrd="0" presId="urn:microsoft.com/office/officeart/2005/8/layout/lProcess1"/>
    <dgm:cxn modelId="{5EC3B92E-8EDD-443A-9E70-FF8638E3760B}" type="presParOf" srcId="{928B5D3E-A50D-45DD-82A6-EBDB3AE9CC4A}" destId="{BE6C080C-6C16-4774-91F1-B01D785AB51A}" srcOrd="6" destOrd="0" presId="urn:microsoft.com/office/officeart/2005/8/layout/lProcess1"/>
    <dgm:cxn modelId="{FD0017AF-E411-43E5-981D-0E8788D23FC8}" type="presParOf" srcId="{BD50B2B0-66DE-4B88-99E2-089AFF312B98}" destId="{0A55B625-6D50-411A-B394-9AF39E730AF6}" srcOrd="13" destOrd="0" presId="urn:microsoft.com/office/officeart/2005/8/layout/lProcess1"/>
    <dgm:cxn modelId="{0121E5A1-0EEA-49ED-9050-717BF2A138B2}" type="presParOf" srcId="{BD50B2B0-66DE-4B88-99E2-089AFF312B98}" destId="{1510C24F-E69E-485C-8598-FD7F1C939869}" srcOrd="14" destOrd="0" presId="urn:microsoft.com/office/officeart/2005/8/layout/lProcess1"/>
    <dgm:cxn modelId="{1CDA7DC6-B49D-4841-9486-E2362FE151D2}" type="presParOf" srcId="{1510C24F-E69E-485C-8598-FD7F1C939869}" destId="{0AB887CF-5E14-4E6B-99E5-4C54310C4B21}" srcOrd="0" destOrd="0" presId="urn:microsoft.com/office/officeart/2005/8/layout/lProcess1"/>
    <dgm:cxn modelId="{B4E39D21-64BB-4249-B33C-619C9D8FA0E4}" type="presParOf" srcId="{1510C24F-E69E-485C-8598-FD7F1C939869}" destId="{3F219416-85D0-43D9-A63E-9520DE2A4497}" srcOrd="1" destOrd="0" presId="urn:microsoft.com/office/officeart/2005/8/layout/lProcess1"/>
    <dgm:cxn modelId="{63BB30A6-CF3B-46F4-8A6C-F96B7BA21AC5}" type="presParOf" srcId="{1510C24F-E69E-485C-8598-FD7F1C939869}" destId="{4CE4A4C0-A606-4A5A-94A8-B4E90DCD8318}" srcOrd="2" destOrd="0" presId="urn:microsoft.com/office/officeart/2005/8/layout/lProcess1"/>
    <dgm:cxn modelId="{E707052A-6B59-44CF-B970-261B30E64ABE}" type="presParOf" srcId="{1510C24F-E69E-485C-8598-FD7F1C939869}" destId="{5A25AA21-B549-476B-A7EC-865ACEEF56B4}" srcOrd="3" destOrd="0" presId="urn:microsoft.com/office/officeart/2005/8/layout/lProcess1"/>
    <dgm:cxn modelId="{63DC74F9-25B7-42D9-8288-23D7D7C7F8FD}" type="presParOf" srcId="{1510C24F-E69E-485C-8598-FD7F1C939869}" destId="{97AFB5DA-3735-4D65-B240-FDDB04DC25E1}" srcOrd="4" destOrd="0" presId="urn:microsoft.com/office/officeart/2005/8/layout/lProcess1"/>
    <dgm:cxn modelId="{74CEC613-0F32-4218-83A0-50664F243C7D}" type="presParOf" srcId="{1510C24F-E69E-485C-8598-FD7F1C939869}" destId="{CFE2749F-0106-4824-AE74-BB5B0845661E}" srcOrd="5" destOrd="0" presId="urn:microsoft.com/office/officeart/2005/8/layout/lProcess1"/>
    <dgm:cxn modelId="{F4CE662F-1D02-4856-A44D-F1AFC0A63E0B}" type="presParOf" srcId="{1510C24F-E69E-485C-8598-FD7F1C939869}" destId="{D4F39B1B-C9DF-49F5-9378-12BCD6DB49D8}" srcOrd="6" destOrd="0" presId="urn:microsoft.com/office/officeart/2005/8/layout/lProcess1"/>
    <dgm:cxn modelId="{79C63E94-8BC1-4B8B-9E8D-70C5DF41724B}" type="presParOf" srcId="{BD50B2B0-66DE-4B88-99E2-089AFF312B98}" destId="{EAA30024-4DD8-42CE-A0D0-FCA50643D591}" srcOrd="15" destOrd="0" presId="urn:microsoft.com/office/officeart/2005/8/layout/lProcess1"/>
    <dgm:cxn modelId="{7D5A18EF-18DD-402D-8E4E-BCE9977EF2A1}" type="presParOf" srcId="{BD50B2B0-66DE-4B88-99E2-089AFF312B98}" destId="{B0AE9CD2-586E-4ACA-B394-918ABB6875F5}" srcOrd="16" destOrd="0" presId="urn:microsoft.com/office/officeart/2005/8/layout/lProcess1"/>
    <dgm:cxn modelId="{98ECA91A-7093-4F42-B9C6-4B055C7EEAB6}" type="presParOf" srcId="{B0AE9CD2-586E-4ACA-B394-918ABB6875F5}" destId="{3AEEAAA9-24CD-4D7F-A449-8A6F432A88CC}" srcOrd="0" destOrd="0" presId="urn:microsoft.com/office/officeart/2005/8/layout/lProcess1"/>
    <dgm:cxn modelId="{47F85363-B591-4B22-8394-741089634B47}" type="presParOf" srcId="{B0AE9CD2-586E-4ACA-B394-918ABB6875F5}" destId="{57407ED1-DEA8-4CE9-8282-32B309C0982C}" srcOrd="1" destOrd="0" presId="urn:microsoft.com/office/officeart/2005/8/layout/lProcess1"/>
    <dgm:cxn modelId="{8277F6E9-0994-4CCD-AB72-D61956A0C06D}" type="presParOf" srcId="{B0AE9CD2-586E-4ACA-B394-918ABB6875F5}" destId="{C313154A-70C0-4F8B-8AB4-F5F5C504A9AD}" srcOrd="2" destOrd="0" presId="urn:microsoft.com/office/officeart/2005/8/layout/lProcess1"/>
    <dgm:cxn modelId="{43FC0557-A980-49DF-8A7E-E6395EBA7EC6}" type="presParOf" srcId="{B0AE9CD2-586E-4ACA-B394-918ABB6875F5}" destId="{9D21CAF9-CCDF-4571-8361-8B7EDDEB7BF7}" srcOrd="3" destOrd="0" presId="urn:microsoft.com/office/officeart/2005/8/layout/lProcess1"/>
    <dgm:cxn modelId="{EC41284D-4C48-4F9A-9627-CA84E10D18D0}" type="presParOf" srcId="{B0AE9CD2-586E-4ACA-B394-918ABB6875F5}" destId="{F974BFCF-E50F-4D6B-998F-7DBB7B43409B}" srcOrd="4" destOrd="0" presId="urn:microsoft.com/office/officeart/2005/8/layout/lProcess1"/>
    <dgm:cxn modelId="{7C544A1B-1BCA-4BC4-8273-C33925197BC9}" type="presParOf" srcId="{B0AE9CD2-586E-4ACA-B394-918ABB6875F5}" destId="{B21C703C-40BA-43C7-990B-A61BB95A9238}" srcOrd="5" destOrd="0" presId="urn:microsoft.com/office/officeart/2005/8/layout/lProcess1"/>
    <dgm:cxn modelId="{2D0122CC-7F43-4267-8ADF-D5CFAE206ED5}" type="presParOf" srcId="{B0AE9CD2-586E-4ACA-B394-918ABB6875F5}" destId="{EFB57157-509B-4219-A9BF-1F27E951A17B}" srcOrd="6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735446-1EE3-4DD0-91BB-147AD1890F45}">
      <dsp:nvSpPr>
        <dsp:cNvPr id="0" name=""/>
        <dsp:cNvSpPr/>
      </dsp:nvSpPr>
      <dsp:spPr>
        <a:xfrm>
          <a:off x="4241" y="882228"/>
          <a:ext cx="1234529" cy="987623"/>
        </a:xfrm>
        <a:prstGeom prst="homePlate">
          <a:avLst>
            <a:gd name="adj" fmla="val 2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551" tIns="20320" rIns="174206" bIns="20320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ETAPE 1</a:t>
          </a:r>
          <a:endParaRPr lang="fr-FR" sz="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Observation et formalisation des principes de base</a:t>
          </a:r>
          <a:endParaRPr lang="fr-FR" sz="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41" y="882228"/>
        <a:ext cx="1111076" cy="987623"/>
      </dsp:txXfrm>
    </dsp:sp>
    <dsp:sp modelId="{D9D78795-3DC6-4875-9911-0F51A7412421}">
      <dsp:nvSpPr>
        <dsp:cNvPr id="0" name=""/>
        <dsp:cNvSpPr/>
      </dsp:nvSpPr>
      <dsp:spPr>
        <a:xfrm>
          <a:off x="991864" y="882228"/>
          <a:ext cx="1234529" cy="987623"/>
        </a:xfrm>
        <a:prstGeom prst="chevron">
          <a:avLst>
            <a:gd name="adj" fmla="val 25000"/>
          </a:avLst>
        </a:prstGeom>
        <a:solidFill>
          <a:schemeClr val="accent3">
            <a:hueOff val="338825"/>
            <a:satOff val="12500"/>
            <a:lumOff val="-18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551" tIns="20320" rIns="43551" bIns="20320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ETAPE2</a:t>
          </a:r>
          <a:endParaRPr lang="fr-FR" sz="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Formulation d'exemples d’application</a:t>
          </a:r>
          <a:endParaRPr lang="fr-FR" sz="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38770" y="882228"/>
        <a:ext cx="740717" cy="987623"/>
      </dsp:txXfrm>
    </dsp:sp>
    <dsp:sp modelId="{20650A7E-9CEF-4975-9F50-8EE61C000AA6}">
      <dsp:nvSpPr>
        <dsp:cNvPr id="0" name=""/>
        <dsp:cNvSpPr/>
      </dsp:nvSpPr>
      <dsp:spPr>
        <a:xfrm>
          <a:off x="1979488" y="882228"/>
          <a:ext cx="1234529" cy="987623"/>
        </a:xfrm>
        <a:prstGeom prst="chevron">
          <a:avLst>
            <a:gd name="adj" fmla="val 25000"/>
          </a:avLst>
        </a:prstGeom>
        <a:solidFill>
          <a:schemeClr val="accent3">
            <a:hueOff val="677650"/>
            <a:satOff val="25000"/>
            <a:lumOff val="-36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551" tIns="20320" rIns="43551" bIns="20320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ETAPE 3</a:t>
          </a:r>
          <a:endParaRPr lang="fr-FR" sz="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Validation scientifique </a:t>
          </a:r>
          <a:endParaRPr lang="fr-FR" sz="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26394" y="882228"/>
        <a:ext cx="740717" cy="987623"/>
      </dsp:txXfrm>
    </dsp:sp>
    <dsp:sp modelId="{4504D346-F0CC-40C9-A30E-569DB0114615}">
      <dsp:nvSpPr>
        <dsp:cNvPr id="0" name=""/>
        <dsp:cNvSpPr/>
      </dsp:nvSpPr>
      <dsp:spPr>
        <a:xfrm>
          <a:off x="2967111" y="882228"/>
          <a:ext cx="1234529" cy="987623"/>
        </a:xfrm>
        <a:prstGeom prst="chevron">
          <a:avLst>
            <a:gd name="adj" fmla="val 25000"/>
          </a:avLst>
        </a:prstGeom>
        <a:solidFill>
          <a:schemeClr val="accent3">
            <a:hueOff val="1016475"/>
            <a:satOff val="37500"/>
            <a:lumOff val="-55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551" tIns="20320" rIns="43551" bIns="20320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ETAPE 4</a:t>
          </a:r>
          <a:endParaRPr lang="fr-FR" sz="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Première mise en forme</a:t>
          </a:r>
          <a:endParaRPr lang="fr-FR" sz="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14017" y="882228"/>
        <a:ext cx="740717" cy="987623"/>
      </dsp:txXfrm>
    </dsp:sp>
    <dsp:sp modelId="{760D2BC9-A2D4-4FD6-9E49-1817FE99ECF8}">
      <dsp:nvSpPr>
        <dsp:cNvPr id="0" name=""/>
        <dsp:cNvSpPr/>
      </dsp:nvSpPr>
      <dsp:spPr>
        <a:xfrm>
          <a:off x="3954734" y="882228"/>
          <a:ext cx="1234529" cy="987623"/>
        </a:xfrm>
        <a:prstGeom prst="chevron">
          <a:avLst>
            <a:gd name="adj" fmla="val 25000"/>
          </a:avLst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551" tIns="20320" rIns="43551" bIns="20320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ETAPE 5</a:t>
          </a:r>
          <a:endParaRPr lang="fr-FR" sz="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Retours et préconisations</a:t>
          </a:r>
          <a:endParaRPr lang="fr-FR" sz="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01640" y="882228"/>
        <a:ext cx="740717" cy="987623"/>
      </dsp:txXfrm>
    </dsp:sp>
    <dsp:sp modelId="{42693B1D-F492-4EA3-8645-B3974F2E8CAC}">
      <dsp:nvSpPr>
        <dsp:cNvPr id="0" name=""/>
        <dsp:cNvSpPr/>
      </dsp:nvSpPr>
      <dsp:spPr>
        <a:xfrm>
          <a:off x="4942358" y="882228"/>
          <a:ext cx="1234529" cy="987623"/>
        </a:xfrm>
        <a:prstGeom prst="chevron">
          <a:avLst>
            <a:gd name="adj" fmla="val 25000"/>
          </a:avLst>
        </a:prstGeom>
        <a:solidFill>
          <a:schemeClr val="accent3">
            <a:hueOff val="1694124"/>
            <a:satOff val="62500"/>
            <a:lumOff val="-919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551" tIns="20320" rIns="43551" bIns="20320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ETAPE 6</a:t>
          </a:r>
          <a:endParaRPr lang="fr-FR" sz="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Intégration des préconisations</a:t>
          </a:r>
          <a:endParaRPr lang="fr-FR" sz="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89264" y="882228"/>
        <a:ext cx="740717" cy="987623"/>
      </dsp:txXfrm>
    </dsp:sp>
    <dsp:sp modelId="{EFB0CA4C-FCB1-4047-B25A-1FDC1A17C5D1}">
      <dsp:nvSpPr>
        <dsp:cNvPr id="0" name=""/>
        <dsp:cNvSpPr/>
      </dsp:nvSpPr>
      <dsp:spPr>
        <a:xfrm>
          <a:off x="5929981" y="882228"/>
          <a:ext cx="1234529" cy="987623"/>
        </a:xfrm>
        <a:prstGeom prst="chevron">
          <a:avLst>
            <a:gd name="adj" fmla="val 25000"/>
          </a:avLst>
        </a:prstGeom>
        <a:solidFill>
          <a:schemeClr val="accent3">
            <a:hueOff val="2032949"/>
            <a:satOff val="75000"/>
            <a:lumOff val="-110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551" tIns="20320" rIns="43551" bIns="20320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ETAPE 7</a:t>
          </a:r>
          <a:endParaRPr lang="fr-FR" sz="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Projet pré-commercial</a:t>
          </a:r>
          <a:endParaRPr lang="fr-FR" sz="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76887" y="882228"/>
        <a:ext cx="740717" cy="987623"/>
      </dsp:txXfrm>
    </dsp:sp>
    <dsp:sp modelId="{C91F1E32-8B6B-446D-89C0-4732BB5BCA99}">
      <dsp:nvSpPr>
        <dsp:cNvPr id="0" name=""/>
        <dsp:cNvSpPr/>
      </dsp:nvSpPr>
      <dsp:spPr>
        <a:xfrm>
          <a:off x="6917604" y="882228"/>
          <a:ext cx="1234529" cy="987623"/>
        </a:xfrm>
        <a:prstGeom prst="chevron">
          <a:avLst>
            <a:gd name="adj" fmla="val 25000"/>
          </a:avLst>
        </a:prstGeom>
        <a:solidFill>
          <a:schemeClr val="accent3">
            <a:hueOff val="2371774"/>
            <a:satOff val="87500"/>
            <a:lumOff val="-128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551" tIns="20320" rIns="43551" bIns="20320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ETAPE 8</a:t>
          </a:r>
          <a:endParaRPr lang="fr-FR" sz="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Négociation et formalisation contractuelle</a:t>
          </a:r>
          <a:endParaRPr lang="fr-FR" sz="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164510" y="882228"/>
        <a:ext cx="740717" cy="987623"/>
      </dsp:txXfrm>
    </dsp:sp>
    <dsp:sp modelId="{C521622F-434A-475B-B29B-5152CBE50BBD}">
      <dsp:nvSpPr>
        <dsp:cNvPr id="0" name=""/>
        <dsp:cNvSpPr/>
      </dsp:nvSpPr>
      <dsp:spPr>
        <a:xfrm>
          <a:off x="7905228" y="882228"/>
          <a:ext cx="1234529" cy="987623"/>
        </a:xfrm>
        <a:prstGeom prst="chevron">
          <a:avLst>
            <a:gd name="adj" fmla="val 25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551" tIns="20320" rIns="43551" bIns="20320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ETAPE 9</a:t>
          </a:r>
          <a:endParaRPr lang="fr-FR" sz="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Signature de l’accord</a:t>
          </a:r>
          <a:endParaRPr lang="fr-FR" sz="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152134" y="882228"/>
        <a:ext cx="740717" cy="9876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547DA0-AF2D-47E8-895F-39915B00CF6B}">
      <dsp:nvSpPr>
        <dsp:cNvPr id="0" name=""/>
        <dsp:cNvSpPr/>
      </dsp:nvSpPr>
      <dsp:spPr>
        <a:xfrm>
          <a:off x="0" y="432048"/>
          <a:ext cx="9144000" cy="576064"/>
        </a:xfrm>
        <a:prstGeom prst="notchedRightArrow">
          <a:avLst/>
        </a:prstGeom>
        <a:solidFill>
          <a:schemeClr val="tx1">
            <a:lumMod val="75000"/>
            <a:lumOff val="2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E38A06-2882-4BE8-A020-77DF1F3F5E5D}">
      <dsp:nvSpPr>
        <dsp:cNvPr id="0" name=""/>
        <dsp:cNvSpPr/>
      </dsp:nvSpPr>
      <dsp:spPr>
        <a:xfrm>
          <a:off x="776" y="0"/>
          <a:ext cx="788603" cy="576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b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 dirty="0" smtClean="0"/>
            <a:t>Déclaration d’invention</a:t>
          </a:r>
          <a:endParaRPr lang="fr-FR" sz="800" kern="1200" dirty="0"/>
        </a:p>
      </dsp:txBody>
      <dsp:txXfrm>
        <a:off x="776" y="0"/>
        <a:ext cx="788603" cy="576064"/>
      </dsp:txXfrm>
    </dsp:sp>
    <dsp:sp modelId="{75E15E86-7D3A-433C-846D-78B582902A8F}">
      <dsp:nvSpPr>
        <dsp:cNvPr id="0" name=""/>
        <dsp:cNvSpPr/>
      </dsp:nvSpPr>
      <dsp:spPr>
        <a:xfrm>
          <a:off x="323069" y="648072"/>
          <a:ext cx="144016" cy="14401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98FA13-F4F3-4F94-8B5A-2B2D2EB43A6F}">
      <dsp:nvSpPr>
        <dsp:cNvPr id="0" name=""/>
        <dsp:cNvSpPr/>
      </dsp:nvSpPr>
      <dsp:spPr>
        <a:xfrm>
          <a:off x="683572" y="864096"/>
          <a:ext cx="788603" cy="576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t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 dirty="0" smtClean="0"/>
            <a:t>Dossier de valorisation</a:t>
          </a:r>
          <a:endParaRPr lang="fr-FR" sz="800" kern="1200" dirty="0"/>
        </a:p>
      </dsp:txBody>
      <dsp:txXfrm>
        <a:off x="683572" y="864096"/>
        <a:ext cx="788603" cy="576064"/>
      </dsp:txXfrm>
    </dsp:sp>
    <dsp:sp modelId="{DBFCBA6D-F8CB-475C-89DC-D4A2B73DFE64}">
      <dsp:nvSpPr>
        <dsp:cNvPr id="0" name=""/>
        <dsp:cNvSpPr/>
      </dsp:nvSpPr>
      <dsp:spPr>
        <a:xfrm>
          <a:off x="1005858" y="648072"/>
          <a:ext cx="144016" cy="14401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C76009-9D13-4C42-A353-67F6FD5FB758}">
      <dsp:nvSpPr>
        <dsp:cNvPr id="0" name=""/>
        <dsp:cNvSpPr/>
      </dsp:nvSpPr>
      <dsp:spPr>
        <a:xfrm>
          <a:off x="2188944" y="0"/>
          <a:ext cx="1158923" cy="576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b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 dirty="0" smtClean="0"/>
            <a:t>Maquette de démonstration basse fidélité (preuve de l’idée, du concept)</a:t>
          </a:r>
          <a:endParaRPr lang="fr-FR" sz="800" kern="1200" dirty="0"/>
        </a:p>
      </dsp:txBody>
      <dsp:txXfrm>
        <a:off x="2188944" y="0"/>
        <a:ext cx="1158923" cy="576064"/>
      </dsp:txXfrm>
    </dsp:sp>
    <dsp:sp modelId="{1FD8F2D6-C4E4-447C-A228-EC781BD09011}">
      <dsp:nvSpPr>
        <dsp:cNvPr id="0" name=""/>
        <dsp:cNvSpPr/>
      </dsp:nvSpPr>
      <dsp:spPr>
        <a:xfrm>
          <a:off x="2696397" y="648072"/>
          <a:ext cx="144016" cy="14401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2945FA-3926-4BDA-B256-9939BF8001C6}">
      <dsp:nvSpPr>
        <dsp:cNvPr id="0" name=""/>
        <dsp:cNvSpPr/>
      </dsp:nvSpPr>
      <dsp:spPr>
        <a:xfrm>
          <a:off x="4507074" y="0"/>
          <a:ext cx="788603" cy="576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t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 dirty="0" smtClean="0"/>
            <a:t>Rapport de la première version et préconisations</a:t>
          </a:r>
          <a:endParaRPr lang="fr-FR" sz="800" kern="1200" dirty="0"/>
        </a:p>
      </dsp:txBody>
      <dsp:txXfrm>
        <a:off x="4507074" y="0"/>
        <a:ext cx="788603" cy="576064"/>
      </dsp:txXfrm>
    </dsp:sp>
    <dsp:sp modelId="{0F72CA8D-63A7-4EBA-A214-7B9CE1F9C153}">
      <dsp:nvSpPr>
        <dsp:cNvPr id="0" name=""/>
        <dsp:cNvSpPr/>
      </dsp:nvSpPr>
      <dsp:spPr>
        <a:xfrm>
          <a:off x="4914148" y="648072"/>
          <a:ext cx="144016" cy="14401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856AA6-76FB-4028-9185-57C5BD86D99D}">
      <dsp:nvSpPr>
        <dsp:cNvPr id="0" name=""/>
        <dsp:cNvSpPr/>
      </dsp:nvSpPr>
      <dsp:spPr>
        <a:xfrm>
          <a:off x="5220074" y="854631"/>
          <a:ext cx="1172289" cy="576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b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 dirty="0" smtClean="0"/>
            <a:t>Prototype, démonstration intégrant les préconisations </a:t>
          </a:r>
          <a:endParaRPr lang="fr-FR" sz="800" kern="1200" dirty="0"/>
        </a:p>
      </dsp:txBody>
      <dsp:txXfrm>
        <a:off x="5220074" y="854631"/>
        <a:ext cx="1172289" cy="576064"/>
      </dsp:txXfrm>
    </dsp:sp>
    <dsp:sp modelId="{025B8A31-4A5F-4A1B-BD31-8B46E74EBB4A}">
      <dsp:nvSpPr>
        <dsp:cNvPr id="0" name=""/>
        <dsp:cNvSpPr/>
      </dsp:nvSpPr>
      <dsp:spPr>
        <a:xfrm>
          <a:off x="5681304" y="648072"/>
          <a:ext cx="144016" cy="14401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75388A-AF96-4DA7-9589-627A919F5772}">
      <dsp:nvSpPr>
        <dsp:cNvPr id="0" name=""/>
        <dsp:cNvSpPr/>
      </dsp:nvSpPr>
      <dsp:spPr>
        <a:xfrm>
          <a:off x="6029378" y="0"/>
          <a:ext cx="1206917" cy="576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t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 dirty="0" smtClean="0"/>
            <a:t>Projet de pré-commercialisation réalisé en collaboration avec un partenaire de valorisation</a:t>
          </a:r>
          <a:endParaRPr lang="fr-FR" sz="800" kern="1200" dirty="0"/>
        </a:p>
      </dsp:txBody>
      <dsp:txXfrm>
        <a:off x="6029378" y="0"/>
        <a:ext cx="1206917" cy="576064"/>
      </dsp:txXfrm>
    </dsp:sp>
    <dsp:sp modelId="{3485991B-D3B3-4C85-8E57-848EAA560EBA}">
      <dsp:nvSpPr>
        <dsp:cNvPr id="0" name=""/>
        <dsp:cNvSpPr/>
      </dsp:nvSpPr>
      <dsp:spPr>
        <a:xfrm>
          <a:off x="6614843" y="648072"/>
          <a:ext cx="144016" cy="14401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FB465B-8691-43E4-B537-72571B90AAAD}">
      <dsp:nvSpPr>
        <dsp:cNvPr id="0" name=""/>
        <dsp:cNvSpPr/>
      </dsp:nvSpPr>
      <dsp:spPr>
        <a:xfrm>
          <a:off x="6876259" y="850402"/>
          <a:ext cx="1259493" cy="576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b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 dirty="0" smtClean="0"/>
            <a:t>Contrat de valorisation : (Licence, prestation, expertise...)</a:t>
          </a:r>
          <a:endParaRPr lang="fr-FR" sz="800" kern="1200" dirty="0"/>
        </a:p>
      </dsp:txBody>
      <dsp:txXfrm>
        <a:off x="6876259" y="850402"/>
        <a:ext cx="1259493" cy="576064"/>
      </dsp:txXfrm>
    </dsp:sp>
    <dsp:sp modelId="{34E28B14-074F-4782-90CE-B5352C97308B}">
      <dsp:nvSpPr>
        <dsp:cNvPr id="0" name=""/>
        <dsp:cNvSpPr/>
      </dsp:nvSpPr>
      <dsp:spPr>
        <a:xfrm>
          <a:off x="7456657" y="648072"/>
          <a:ext cx="144016" cy="14401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5DB5DB-DAD0-43A8-97FD-706D1A45E25F}">
      <dsp:nvSpPr>
        <dsp:cNvPr id="0" name=""/>
        <dsp:cNvSpPr/>
      </dsp:nvSpPr>
      <dsp:spPr>
        <a:xfrm>
          <a:off x="8028384" y="0"/>
          <a:ext cx="788603" cy="576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b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 dirty="0" smtClean="0"/>
            <a:t>Exploitation du produit ou service nouveau</a:t>
          </a:r>
          <a:endParaRPr lang="fr-FR" sz="800" kern="1200" dirty="0"/>
        </a:p>
      </dsp:txBody>
      <dsp:txXfrm>
        <a:off x="8028384" y="0"/>
        <a:ext cx="788603" cy="576064"/>
      </dsp:txXfrm>
    </dsp:sp>
    <dsp:sp modelId="{17BB8DAC-86FE-4DB8-94FF-EBC8EFF71A48}">
      <dsp:nvSpPr>
        <dsp:cNvPr id="0" name=""/>
        <dsp:cNvSpPr/>
      </dsp:nvSpPr>
      <dsp:spPr>
        <a:xfrm>
          <a:off x="8414415" y="648072"/>
          <a:ext cx="144016" cy="14401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6539E5-F9EF-43EB-BFE7-460B3204326D}">
      <dsp:nvSpPr>
        <dsp:cNvPr id="0" name=""/>
        <dsp:cNvSpPr/>
      </dsp:nvSpPr>
      <dsp:spPr>
        <a:xfrm>
          <a:off x="1459" y="228605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1</a:t>
          </a:r>
          <a:endParaRPr lang="fr-FR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95" y="235141"/>
        <a:ext cx="879574" cy="210089"/>
      </dsp:txXfrm>
    </dsp:sp>
    <dsp:sp modelId="{9551503A-5C13-44A5-8D84-C68AF0BD3EB0}">
      <dsp:nvSpPr>
        <dsp:cNvPr id="0" name=""/>
        <dsp:cNvSpPr/>
      </dsp:nvSpPr>
      <dsp:spPr>
        <a:xfrm rot="5400000">
          <a:off x="428255" y="471293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D16CE5-30C1-4212-90B8-E6F7F887B93A}">
      <dsp:nvSpPr>
        <dsp:cNvPr id="0" name=""/>
        <dsp:cNvSpPr/>
      </dsp:nvSpPr>
      <dsp:spPr>
        <a:xfrm>
          <a:off x="1459" y="529873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Equipe scientifique</a:t>
          </a:r>
          <a:endParaRPr lang="fr-FR" sz="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95" y="536409"/>
        <a:ext cx="879574" cy="210089"/>
      </dsp:txXfrm>
    </dsp:sp>
    <dsp:sp modelId="{73A343D3-9265-4D02-A5FF-D1C953A37842}">
      <dsp:nvSpPr>
        <dsp:cNvPr id="0" name=""/>
        <dsp:cNvSpPr/>
      </dsp:nvSpPr>
      <dsp:spPr>
        <a:xfrm rot="5400000">
          <a:off x="428255" y="772561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E1AE51-674C-4A48-A876-755E5C39C95F}">
      <dsp:nvSpPr>
        <dsp:cNvPr id="0" name=""/>
        <dsp:cNvSpPr/>
      </dsp:nvSpPr>
      <dsp:spPr>
        <a:xfrm>
          <a:off x="1459" y="831141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Collaborateur extérieur</a:t>
          </a:r>
          <a:endParaRPr lang="fr-FR" sz="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95" y="837677"/>
        <a:ext cx="879574" cy="210089"/>
      </dsp:txXfrm>
    </dsp:sp>
    <dsp:sp modelId="{EDAFBD54-5C5F-4481-A6E6-1859326CB305}">
      <dsp:nvSpPr>
        <dsp:cNvPr id="0" name=""/>
        <dsp:cNvSpPr/>
      </dsp:nvSpPr>
      <dsp:spPr>
        <a:xfrm>
          <a:off x="1019075" y="228605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2</a:t>
          </a:r>
          <a:endParaRPr lang="fr-FR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25611" y="235141"/>
        <a:ext cx="879574" cy="210089"/>
      </dsp:txXfrm>
    </dsp:sp>
    <dsp:sp modelId="{E191AE2E-34B4-49C1-974B-A4259F0E93AC}">
      <dsp:nvSpPr>
        <dsp:cNvPr id="0" name=""/>
        <dsp:cNvSpPr/>
      </dsp:nvSpPr>
      <dsp:spPr>
        <a:xfrm rot="5400000">
          <a:off x="1445871" y="471293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C05CED-4869-4890-8AD9-210CDC46EC58}">
      <dsp:nvSpPr>
        <dsp:cNvPr id="0" name=""/>
        <dsp:cNvSpPr/>
      </dsp:nvSpPr>
      <dsp:spPr>
        <a:xfrm>
          <a:off x="1019075" y="529873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Equipe scientifique</a:t>
          </a:r>
          <a:endParaRPr lang="fr-FR" sz="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25611" y="536409"/>
        <a:ext cx="879574" cy="210089"/>
      </dsp:txXfrm>
    </dsp:sp>
    <dsp:sp modelId="{0641A421-37E8-4FC4-9798-269E83ACEB68}">
      <dsp:nvSpPr>
        <dsp:cNvPr id="0" name=""/>
        <dsp:cNvSpPr/>
      </dsp:nvSpPr>
      <dsp:spPr>
        <a:xfrm rot="5400000">
          <a:off x="1445871" y="772561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47DFD5-F7C4-40D2-AA97-56A11B98B2AA}">
      <dsp:nvSpPr>
        <dsp:cNvPr id="0" name=""/>
        <dsp:cNvSpPr/>
      </dsp:nvSpPr>
      <dsp:spPr>
        <a:xfrm>
          <a:off x="1019075" y="831141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Collaborateur extérieur</a:t>
          </a:r>
          <a:endParaRPr lang="fr-FR" sz="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25611" y="837677"/>
        <a:ext cx="879574" cy="210089"/>
      </dsp:txXfrm>
    </dsp:sp>
    <dsp:sp modelId="{8C7134DD-774F-46FE-86E2-91452299A5BF}">
      <dsp:nvSpPr>
        <dsp:cNvPr id="0" name=""/>
        <dsp:cNvSpPr/>
      </dsp:nvSpPr>
      <dsp:spPr>
        <a:xfrm rot="5400000">
          <a:off x="1445871" y="1073829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BF7109-8E6E-4288-9E82-35210F273B0C}">
      <dsp:nvSpPr>
        <dsp:cNvPr id="0" name=""/>
        <dsp:cNvSpPr/>
      </dsp:nvSpPr>
      <dsp:spPr>
        <a:xfrm>
          <a:off x="1019075" y="1132409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Service Valorisation</a:t>
          </a:r>
          <a:endParaRPr lang="fr-FR" sz="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25611" y="1138945"/>
        <a:ext cx="879574" cy="210089"/>
      </dsp:txXfrm>
    </dsp:sp>
    <dsp:sp modelId="{F60250F9-6FAD-4D4B-AB3A-A4C1F5AA0788}">
      <dsp:nvSpPr>
        <dsp:cNvPr id="0" name=""/>
        <dsp:cNvSpPr/>
      </dsp:nvSpPr>
      <dsp:spPr>
        <a:xfrm>
          <a:off x="2036691" y="228605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3</a:t>
          </a:r>
          <a:endParaRPr lang="fr-FR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43227" y="235141"/>
        <a:ext cx="879574" cy="210089"/>
      </dsp:txXfrm>
    </dsp:sp>
    <dsp:sp modelId="{4F86AC50-50A9-4CD7-B1A0-E717428B730E}">
      <dsp:nvSpPr>
        <dsp:cNvPr id="0" name=""/>
        <dsp:cNvSpPr/>
      </dsp:nvSpPr>
      <dsp:spPr>
        <a:xfrm rot="5400000">
          <a:off x="2463488" y="471293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FFD054-CE4C-4C2D-AFE5-19E860352C39}">
      <dsp:nvSpPr>
        <dsp:cNvPr id="0" name=""/>
        <dsp:cNvSpPr/>
      </dsp:nvSpPr>
      <dsp:spPr>
        <a:xfrm>
          <a:off x="2036691" y="529873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Equipe scientifique</a:t>
          </a:r>
          <a:endParaRPr lang="fr-FR" sz="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43227" y="536409"/>
        <a:ext cx="879574" cy="210089"/>
      </dsp:txXfrm>
    </dsp:sp>
    <dsp:sp modelId="{5B5A7466-4F74-432E-868D-097966E7791B}">
      <dsp:nvSpPr>
        <dsp:cNvPr id="0" name=""/>
        <dsp:cNvSpPr/>
      </dsp:nvSpPr>
      <dsp:spPr>
        <a:xfrm rot="5400000">
          <a:off x="2463488" y="772561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8842E9-09EF-4955-B47B-54C9560DD0AF}">
      <dsp:nvSpPr>
        <dsp:cNvPr id="0" name=""/>
        <dsp:cNvSpPr/>
      </dsp:nvSpPr>
      <dsp:spPr>
        <a:xfrm>
          <a:off x="2036691" y="831141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Collaborateur extérieur</a:t>
          </a:r>
        </a:p>
      </dsp:txBody>
      <dsp:txXfrm>
        <a:off x="2043227" y="837677"/>
        <a:ext cx="879574" cy="210089"/>
      </dsp:txXfrm>
    </dsp:sp>
    <dsp:sp modelId="{A344A476-FD65-478B-BBA4-9ABA69D26DBA}">
      <dsp:nvSpPr>
        <dsp:cNvPr id="0" name=""/>
        <dsp:cNvSpPr/>
      </dsp:nvSpPr>
      <dsp:spPr>
        <a:xfrm rot="5400000">
          <a:off x="2463488" y="1073829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D85097-F4A9-424A-B778-2AA8BA901FF4}">
      <dsp:nvSpPr>
        <dsp:cNvPr id="0" name=""/>
        <dsp:cNvSpPr/>
      </dsp:nvSpPr>
      <dsp:spPr>
        <a:xfrm>
          <a:off x="2036691" y="1132409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Service Valorisation</a:t>
          </a:r>
          <a:endParaRPr lang="fr-FR" sz="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43227" y="1138945"/>
        <a:ext cx="879574" cy="210089"/>
      </dsp:txXfrm>
    </dsp:sp>
    <dsp:sp modelId="{BA723944-09CF-4565-A53E-55018708D47A}">
      <dsp:nvSpPr>
        <dsp:cNvPr id="0" name=""/>
        <dsp:cNvSpPr/>
      </dsp:nvSpPr>
      <dsp:spPr>
        <a:xfrm>
          <a:off x="3054308" y="228605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4</a:t>
          </a:r>
          <a:endParaRPr lang="fr-FR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60844" y="235141"/>
        <a:ext cx="879574" cy="210089"/>
      </dsp:txXfrm>
    </dsp:sp>
    <dsp:sp modelId="{A0725A7B-9244-4DD3-92AF-332451F90CF2}">
      <dsp:nvSpPr>
        <dsp:cNvPr id="0" name=""/>
        <dsp:cNvSpPr/>
      </dsp:nvSpPr>
      <dsp:spPr>
        <a:xfrm rot="5400000">
          <a:off x="3481104" y="471293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774052-1CC6-426D-B9E1-8CAA328E8AEE}">
      <dsp:nvSpPr>
        <dsp:cNvPr id="0" name=""/>
        <dsp:cNvSpPr/>
      </dsp:nvSpPr>
      <dsp:spPr>
        <a:xfrm>
          <a:off x="3054308" y="529873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Equipe scientifique</a:t>
          </a:r>
          <a:endParaRPr lang="fr-FR" sz="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60844" y="536409"/>
        <a:ext cx="879574" cy="210089"/>
      </dsp:txXfrm>
    </dsp:sp>
    <dsp:sp modelId="{A67CB0D6-A447-4804-B7D5-DE6BC5869A7D}">
      <dsp:nvSpPr>
        <dsp:cNvPr id="0" name=""/>
        <dsp:cNvSpPr/>
      </dsp:nvSpPr>
      <dsp:spPr>
        <a:xfrm rot="5400000">
          <a:off x="3481104" y="772561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9688E5-109C-4C3F-A06A-5AAE54F59DAE}">
      <dsp:nvSpPr>
        <dsp:cNvPr id="0" name=""/>
        <dsp:cNvSpPr/>
      </dsp:nvSpPr>
      <dsp:spPr>
        <a:xfrm>
          <a:off x="3054308" y="831141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Collaborateur extérieur</a:t>
          </a:r>
        </a:p>
      </dsp:txBody>
      <dsp:txXfrm>
        <a:off x="3060844" y="837677"/>
        <a:ext cx="879574" cy="210089"/>
      </dsp:txXfrm>
    </dsp:sp>
    <dsp:sp modelId="{A500100D-7762-42BD-9B4C-893B5302E341}">
      <dsp:nvSpPr>
        <dsp:cNvPr id="0" name=""/>
        <dsp:cNvSpPr/>
      </dsp:nvSpPr>
      <dsp:spPr>
        <a:xfrm rot="5400000">
          <a:off x="3481104" y="1073829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40235D-54BF-498B-AB8A-E5582236BBAD}">
      <dsp:nvSpPr>
        <dsp:cNvPr id="0" name=""/>
        <dsp:cNvSpPr/>
      </dsp:nvSpPr>
      <dsp:spPr>
        <a:xfrm>
          <a:off x="3054308" y="1132409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Service Valorisation</a:t>
          </a:r>
          <a:endParaRPr lang="fr-FR" sz="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60844" y="1138945"/>
        <a:ext cx="879574" cy="210089"/>
      </dsp:txXfrm>
    </dsp:sp>
    <dsp:sp modelId="{7ADB5A9C-6079-47FE-B33C-0FDED36656F2}">
      <dsp:nvSpPr>
        <dsp:cNvPr id="0" name=""/>
        <dsp:cNvSpPr/>
      </dsp:nvSpPr>
      <dsp:spPr>
        <a:xfrm>
          <a:off x="4071924" y="228605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5</a:t>
          </a:r>
          <a:endParaRPr lang="fr-FR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78460" y="235141"/>
        <a:ext cx="879574" cy="210089"/>
      </dsp:txXfrm>
    </dsp:sp>
    <dsp:sp modelId="{6D01A046-231E-4713-8FE1-BDAA0B01D13A}">
      <dsp:nvSpPr>
        <dsp:cNvPr id="0" name=""/>
        <dsp:cNvSpPr/>
      </dsp:nvSpPr>
      <dsp:spPr>
        <a:xfrm rot="5400000">
          <a:off x="4498721" y="471293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5032FA-C98D-4195-80E6-01966C7F1A23}">
      <dsp:nvSpPr>
        <dsp:cNvPr id="0" name=""/>
        <dsp:cNvSpPr/>
      </dsp:nvSpPr>
      <dsp:spPr>
        <a:xfrm>
          <a:off x="4071924" y="529873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Equipe scientifique</a:t>
          </a:r>
          <a:endParaRPr lang="fr-FR" sz="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78460" y="536409"/>
        <a:ext cx="879574" cy="210089"/>
      </dsp:txXfrm>
    </dsp:sp>
    <dsp:sp modelId="{ABADF1C4-F1FA-4B8E-A3AB-EB1C500BC6E5}">
      <dsp:nvSpPr>
        <dsp:cNvPr id="0" name=""/>
        <dsp:cNvSpPr/>
      </dsp:nvSpPr>
      <dsp:spPr>
        <a:xfrm rot="5400000">
          <a:off x="4498721" y="772561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D1A078-105F-4C83-8811-8E7D5B5B709C}">
      <dsp:nvSpPr>
        <dsp:cNvPr id="0" name=""/>
        <dsp:cNvSpPr/>
      </dsp:nvSpPr>
      <dsp:spPr>
        <a:xfrm>
          <a:off x="4071924" y="831141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Partenaire</a:t>
          </a:r>
        </a:p>
      </dsp:txBody>
      <dsp:txXfrm>
        <a:off x="4078460" y="837677"/>
        <a:ext cx="879574" cy="210089"/>
      </dsp:txXfrm>
    </dsp:sp>
    <dsp:sp modelId="{3D8B7955-C345-43BE-89B8-C4AE09E0E6D5}">
      <dsp:nvSpPr>
        <dsp:cNvPr id="0" name=""/>
        <dsp:cNvSpPr/>
      </dsp:nvSpPr>
      <dsp:spPr>
        <a:xfrm rot="5400000">
          <a:off x="4498721" y="1073829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7BE633-AD27-402E-A062-92EF9AA5268A}">
      <dsp:nvSpPr>
        <dsp:cNvPr id="0" name=""/>
        <dsp:cNvSpPr/>
      </dsp:nvSpPr>
      <dsp:spPr>
        <a:xfrm>
          <a:off x="4071924" y="1132409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Service Valorisation</a:t>
          </a:r>
          <a:endParaRPr lang="fr-FR" sz="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78460" y="1138945"/>
        <a:ext cx="879574" cy="210089"/>
      </dsp:txXfrm>
    </dsp:sp>
    <dsp:sp modelId="{4923A786-141F-43D2-A01B-2605DB6FD26E}">
      <dsp:nvSpPr>
        <dsp:cNvPr id="0" name=""/>
        <dsp:cNvSpPr/>
      </dsp:nvSpPr>
      <dsp:spPr>
        <a:xfrm>
          <a:off x="5089541" y="228605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6</a:t>
          </a:r>
          <a:endParaRPr lang="fr-FR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96077" y="235141"/>
        <a:ext cx="879574" cy="210089"/>
      </dsp:txXfrm>
    </dsp:sp>
    <dsp:sp modelId="{8D93619E-7E9E-42F9-B6AB-29D925374765}">
      <dsp:nvSpPr>
        <dsp:cNvPr id="0" name=""/>
        <dsp:cNvSpPr/>
      </dsp:nvSpPr>
      <dsp:spPr>
        <a:xfrm rot="5400000">
          <a:off x="5516337" y="471293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B01DA9-5DBE-42E5-8D99-13FF18C342A4}">
      <dsp:nvSpPr>
        <dsp:cNvPr id="0" name=""/>
        <dsp:cNvSpPr/>
      </dsp:nvSpPr>
      <dsp:spPr>
        <a:xfrm>
          <a:off x="5089541" y="529873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Equipe scientifique</a:t>
          </a:r>
          <a:endParaRPr lang="fr-FR" sz="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96077" y="536409"/>
        <a:ext cx="879574" cy="210089"/>
      </dsp:txXfrm>
    </dsp:sp>
    <dsp:sp modelId="{54737D0A-899D-4487-B3C1-2AD77F9F3D56}">
      <dsp:nvSpPr>
        <dsp:cNvPr id="0" name=""/>
        <dsp:cNvSpPr/>
      </dsp:nvSpPr>
      <dsp:spPr>
        <a:xfrm rot="5400000">
          <a:off x="5516337" y="772561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801B79-1E87-4C4E-BB9F-4D1D695554D7}">
      <dsp:nvSpPr>
        <dsp:cNvPr id="0" name=""/>
        <dsp:cNvSpPr/>
      </dsp:nvSpPr>
      <dsp:spPr>
        <a:xfrm>
          <a:off x="5089541" y="831141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Partenaire</a:t>
          </a:r>
        </a:p>
      </dsp:txBody>
      <dsp:txXfrm>
        <a:off x="5096077" y="837677"/>
        <a:ext cx="879574" cy="210089"/>
      </dsp:txXfrm>
    </dsp:sp>
    <dsp:sp modelId="{3527F150-96F3-440D-B096-3A211C4AC658}">
      <dsp:nvSpPr>
        <dsp:cNvPr id="0" name=""/>
        <dsp:cNvSpPr/>
      </dsp:nvSpPr>
      <dsp:spPr>
        <a:xfrm rot="5400000">
          <a:off x="5516337" y="1073829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CE698A-C098-4693-BF8F-1C98795C4568}">
      <dsp:nvSpPr>
        <dsp:cNvPr id="0" name=""/>
        <dsp:cNvSpPr/>
      </dsp:nvSpPr>
      <dsp:spPr>
        <a:xfrm>
          <a:off x="5089541" y="1132409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TTT</a:t>
          </a:r>
          <a:endParaRPr lang="fr-FR" sz="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96077" y="1138945"/>
        <a:ext cx="879574" cy="210089"/>
      </dsp:txXfrm>
    </dsp:sp>
    <dsp:sp modelId="{E295213F-A756-4FC3-BBDC-2F877D12BEF9}">
      <dsp:nvSpPr>
        <dsp:cNvPr id="0" name=""/>
        <dsp:cNvSpPr/>
      </dsp:nvSpPr>
      <dsp:spPr>
        <a:xfrm>
          <a:off x="6107157" y="228605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7</a:t>
          </a:r>
          <a:endParaRPr lang="fr-FR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13693" y="235141"/>
        <a:ext cx="879574" cy="210089"/>
      </dsp:txXfrm>
    </dsp:sp>
    <dsp:sp modelId="{2DED99B2-B1EF-4478-813C-61A1329013A9}">
      <dsp:nvSpPr>
        <dsp:cNvPr id="0" name=""/>
        <dsp:cNvSpPr/>
      </dsp:nvSpPr>
      <dsp:spPr>
        <a:xfrm rot="5400000">
          <a:off x="6533954" y="471293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7F240E-5EA5-4CC0-A287-8DF936B8E044}">
      <dsp:nvSpPr>
        <dsp:cNvPr id="0" name=""/>
        <dsp:cNvSpPr/>
      </dsp:nvSpPr>
      <dsp:spPr>
        <a:xfrm>
          <a:off x="6107157" y="529873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Equipe scientifique</a:t>
          </a:r>
          <a:endParaRPr lang="fr-FR" sz="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13693" y="536409"/>
        <a:ext cx="879574" cy="210089"/>
      </dsp:txXfrm>
    </dsp:sp>
    <dsp:sp modelId="{2BA21F40-CC9E-41B5-8DFA-48EEFBEBF722}">
      <dsp:nvSpPr>
        <dsp:cNvPr id="0" name=""/>
        <dsp:cNvSpPr/>
      </dsp:nvSpPr>
      <dsp:spPr>
        <a:xfrm rot="5400000">
          <a:off x="6533954" y="772561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EA6696-61E4-4C23-B658-7EF5588E8CE6}">
      <dsp:nvSpPr>
        <dsp:cNvPr id="0" name=""/>
        <dsp:cNvSpPr/>
      </dsp:nvSpPr>
      <dsp:spPr>
        <a:xfrm>
          <a:off x="6107157" y="831141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Partenaire</a:t>
          </a:r>
        </a:p>
      </dsp:txBody>
      <dsp:txXfrm>
        <a:off x="6113693" y="837677"/>
        <a:ext cx="879574" cy="210089"/>
      </dsp:txXfrm>
    </dsp:sp>
    <dsp:sp modelId="{36E9EE8A-BBA1-4022-8606-646A0DD816F0}">
      <dsp:nvSpPr>
        <dsp:cNvPr id="0" name=""/>
        <dsp:cNvSpPr/>
      </dsp:nvSpPr>
      <dsp:spPr>
        <a:xfrm rot="5400000">
          <a:off x="6533954" y="1073829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6C080C-6C16-4774-91F1-B01D785AB51A}">
      <dsp:nvSpPr>
        <dsp:cNvPr id="0" name=""/>
        <dsp:cNvSpPr/>
      </dsp:nvSpPr>
      <dsp:spPr>
        <a:xfrm>
          <a:off x="6107157" y="1132409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smtClean="0">
              <a:latin typeface="Arial" panose="020B0604020202020204" pitchFamily="34" charset="0"/>
              <a:cs typeface="Arial" panose="020B0604020202020204" pitchFamily="34" charset="0"/>
            </a:rPr>
            <a:t>TTT</a:t>
          </a:r>
          <a:endParaRPr lang="fr-FR" sz="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13693" y="1138945"/>
        <a:ext cx="879574" cy="210089"/>
      </dsp:txXfrm>
    </dsp:sp>
    <dsp:sp modelId="{0AB887CF-5E14-4E6B-99E5-4C54310C4B21}">
      <dsp:nvSpPr>
        <dsp:cNvPr id="0" name=""/>
        <dsp:cNvSpPr/>
      </dsp:nvSpPr>
      <dsp:spPr>
        <a:xfrm>
          <a:off x="7124774" y="228605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8</a:t>
          </a:r>
          <a:endParaRPr lang="fr-FR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131310" y="235141"/>
        <a:ext cx="879574" cy="210089"/>
      </dsp:txXfrm>
    </dsp:sp>
    <dsp:sp modelId="{3F219416-85D0-43D9-A63E-9520DE2A4497}">
      <dsp:nvSpPr>
        <dsp:cNvPr id="0" name=""/>
        <dsp:cNvSpPr/>
      </dsp:nvSpPr>
      <dsp:spPr>
        <a:xfrm rot="5400000">
          <a:off x="7551570" y="471293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E4A4C0-A606-4A5A-94A8-B4E90DCD8318}">
      <dsp:nvSpPr>
        <dsp:cNvPr id="0" name=""/>
        <dsp:cNvSpPr/>
      </dsp:nvSpPr>
      <dsp:spPr>
        <a:xfrm>
          <a:off x="7124774" y="529873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Equipe scientifique</a:t>
          </a:r>
          <a:endParaRPr lang="fr-FR" sz="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131310" y="536409"/>
        <a:ext cx="879574" cy="210089"/>
      </dsp:txXfrm>
    </dsp:sp>
    <dsp:sp modelId="{5A25AA21-B549-476B-A7EC-865ACEEF56B4}">
      <dsp:nvSpPr>
        <dsp:cNvPr id="0" name=""/>
        <dsp:cNvSpPr/>
      </dsp:nvSpPr>
      <dsp:spPr>
        <a:xfrm rot="5400000">
          <a:off x="7551570" y="772561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AFB5DA-3735-4D65-B240-FDDB04DC25E1}">
      <dsp:nvSpPr>
        <dsp:cNvPr id="0" name=""/>
        <dsp:cNvSpPr/>
      </dsp:nvSpPr>
      <dsp:spPr>
        <a:xfrm>
          <a:off x="7124774" y="831141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Partenaire</a:t>
          </a:r>
          <a:endParaRPr lang="fr-FR" sz="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131310" y="837677"/>
        <a:ext cx="879574" cy="210089"/>
      </dsp:txXfrm>
    </dsp:sp>
    <dsp:sp modelId="{CFE2749F-0106-4824-AE74-BB5B0845661E}">
      <dsp:nvSpPr>
        <dsp:cNvPr id="0" name=""/>
        <dsp:cNvSpPr/>
      </dsp:nvSpPr>
      <dsp:spPr>
        <a:xfrm rot="5400000">
          <a:off x="7551570" y="1073829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F39B1B-C9DF-49F5-9378-12BCD6DB49D8}">
      <dsp:nvSpPr>
        <dsp:cNvPr id="0" name=""/>
        <dsp:cNvSpPr/>
      </dsp:nvSpPr>
      <dsp:spPr>
        <a:xfrm>
          <a:off x="7124774" y="1132409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TTT</a:t>
          </a:r>
          <a:endParaRPr lang="fr-FR" sz="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131310" y="1138945"/>
        <a:ext cx="879574" cy="210089"/>
      </dsp:txXfrm>
    </dsp:sp>
    <dsp:sp modelId="{3AEEAAA9-24CD-4D7F-A449-8A6F432A88CC}">
      <dsp:nvSpPr>
        <dsp:cNvPr id="0" name=""/>
        <dsp:cNvSpPr/>
      </dsp:nvSpPr>
      <dsp:spPr>
        <a:xfrm>
          <a:off x="8142390" y="228605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9</a:t>
          </a:r>
          <a:endParaRPr lang="fr-FR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148926" y="235141"/>
        <a:ext cx="879574" cy="210089"/>
      </dsp:txXfrm>
    </dsp:sp>
    <dsp:sp modelId="{57407ED1-DEA8-4CE9-8282-32B309C0982C}">
      <dsp:nvSpPr>
        <dsp:cNvPr id="0" name=""/>
        <dsp:cNvSpPr/>
      </dsp:nvSpPr>
      <dsp:spPr>
        <a:xfrm rot="5400000">
          <a:off x="8569187" y="471293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13154A-70C0-4F8B-8AB4-F5F5C504A9AD}">
      <dsp:nvSpPr>
        <dsp:cNvPr id="0" name=""/>
        <dsp:cNvSpPr/>
      </dsp:nvSpPr>
      <dsp:spPr>
        <a:xfrm>
          <a:off x="8142390" y="529873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Equipe scientifique</a:t>
          </a:r>
          <a:endParaRPr lang="fr-FR" sz="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148926" y="536409"/>
        <a:ext cx="879574" cy="210089"/>
      </dsp:txXfrm>
    </dsp:sp>
    <dsp:sp modelId="{9D21CAF9-CCDF-4571-8361-8B7EDDEB7BF7}">
      <dsp:nvSpPr>
        <dsp:cNvPr id="0" name=""/>
        <dsp:cNvSpPr/>
      </dsp:nvSpPr>
      <dsp:spPr>
        <a:xfrm rot="5400000">
          <a:off x="8569187" y="772561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74BFCF-E50F-4D6B-998F-7DBB7B43409B}">
      <dsp:nvSpPr>
        <dsp:cNvPr id="0" name=""/>
        <dsp:cNvSpPr/>
      </dsp:nvSpPr>
      <dsp:spPr>
        <a:xfrm>
          <a:off x="8142390" y="831141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Partenaire</a:t>
          </a:r>
          <a:endParaRPr lang="fr-FR" sz="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148926" y="837677"/>
        <a:ext cx="879574" cy="210089"/>
      </dsp:txXfrm>
    </dsp:sp>
    <dsp:sp modelId="{B21C703C-40BA-43C7-990B-A61BB95A9238}">
      <dsp:nvSpPr>
        <dsp:cNvPr id="0" name=""/>
        <dsp:cNvSpPr/>
      </dsp:nvSpPr>
      <dsp:spPr>
        <a:xfrm rot="5400000">
          <a:off x="8569187" y="1073829"/>
          <a:ext cx="39053" cy="3905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B57157-509B-4219-A9BF-1F27E951A17B}">
      <dsp:nvSpPr>
        <dsp:cNvPr id="0" name=""/>
        <dsp:cNvSpPr/>
      </dsp:nvSpPr>
      <dsp:spPr>
        <a:xfrm>
          <a:off x="8142390" y="1132409"/>
          <a:ext cx="892646" cy="22316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700" kern="1200" dirty="0" smtClean="0">
              <a:latin typeface="Arial" panose="020B0604020202020204" pitchFamily="34" charset="0"/>
              <a:cs typeface="Arial" panose="020B0604020202020204" pitchFamily="34" charset="0"/>
            </a:rPr>
            <a:t>TTT</a:t>
          </a:r>
          <a:endParaRPr lang="fr-FR" sz="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148926" y="1138945"/>
        <a:ext cx="879574" cy="2100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6EEDED-0B15-4C69-A660-ACD39C287027}" type="datetimeFigureOut">
              <a:rPr lang="fr-FR" smtClean="0"/>
              <a:t>05/05/2014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3FD462-FD35-437A-B1D1-07A31C6852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2906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4C2E4E-6CD3-41C2-8C92-64DB3903BAF4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133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BC1D-5E7A-474B-8725-F9E3889FF048}" type="datetimeFigureOut">
              <a:rPr lang="fr-FR" smtClean="0"/>
              <a:t>05/05/2014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7F34-A2BC-43B2-8251-D719E72D5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1865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BC1D-5E7A-474B-8725-F9E3889FF048}" type="datetimeFigureOut">
              <a:rPr lang="fr-FR" smtClean="0"/>
              <a:t>05/05/2014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7F34-A2BC-43B2-8251-D719E72D5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6266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BC1D-5E7A-474B-8725-F9E3889FF048}" type="datetimeFigureOut">
              <a:rPr lang="fr-FR" smtClean="0"/>
              <a:t>05/05/2014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7F34-A2BC-43B2-8251-D719E72D5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786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BC1D-5E7A-474B-8725-F9E3889FF048}" type="datetimeFigureOut">
              <a:rPr lang="fr-FR" smtClean="0"/>
              <a:t>05/05/2014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7F34-A2BC-43B2-8251-D719E72D5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3936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BC1D-5E7A-474B-8725-F9E3889FF048}" type="datetimeFigureOut">
              <a:rPr lang="fr-FR" smtClean="0"/>
              <a:t>05/05/2014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7F34-A2BC-43B2-8251-D719E72D5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4525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BC1D-5E7A-474B-8725-F9E3889FF048}" type="datetimeFigureOut">
              <a:rPr lang="fr-FR" smtClean="0"/>
              <a:t>05/05/2014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7F34-A2BC-43B2-8251-D719E72D5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5287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BC1D-5E7A-474B-8725-F9E3889FF048}" type="datetimeFigureOut">
              <a:rPr lang="fr-FR" smtClean="0"/>
              <a:t>05/05/2014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7F34-A2BC-43B2-8251-D719E72D5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845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BC1D-5E7A-474B-8725-F9E3889FF048}" type="datetimeFigureOut">
              <a:rPr lang="fr-FR" smtClean="0"/>
              <a:t>05/05/2014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7F34-A2BC-43B2-8251-D719E72D5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7213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BC1D-5E7A-474B-8725-F9E3889FF048}" type="datetimeFigureOut">
              <a:rPr lang="fr-FR" smtClean="0"/>
              <a:t>05/05/2014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7F34-A2BC-43B2-8251-D719E72D5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108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BC1D-5E7A-474B-8725-F9E3889FF048}" type="datetimeFigureOut">
              <a:rPr lang="fr-FR" smtClean="0"/>
              <a:t>05/05/2014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7F34-A2BC-43B2-8251-D719E72D5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500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BC1D-5E7A-474B-8725-F9E3889FF048}" type="datetimeFigureOut">
              <a:rPr lang="fr-FR" smtClean="0"/>
              <a:t>05/05/2014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97F34-A2BC-43B2-8251-D719E72D5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1203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FBC1D-5E7A-474B-8725-F9E3889FF048}" type="datetimeFigureOut">
              <a:rPr lang="fr-FR" smtClean="0"/>
              <a:t>05/05/2014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97F34-A2BC-43B2-8251-D719E72D5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7997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e 27"/>
          <p:cNvGrpSpPr/>
          <p:nvPr/>
        </p:nvGrpSpPr>
        <p:grpSpPr>
          <a:xfrm>
            <a:off x="1487488" y="0"/>
            <a:ext cx="9180512" cy="6858000"/>
            <a:chOff x="-36512" y="0"/>
            <a:chExt cx="9180512" cy="6858000"/>
          </a:xfrm>
        </p:grpSpPr>
        <p:sp>
          <p:nvSpPr>
            <p:cNvPr id="62" name="Rectangle 61"/>
            <p:cNvSpPr/>
            <p:nvPr/>
          </p:nvSpPr>
          <p:spPr>
            <a:xfrm>
              <a:off x="-36512" y="0"/>
              <a:ext cx="4536504" cy="6858000"/>
            </a:xfrm>
            <a:prstGeom prst="rect">
              <a:avLst/>
            </a:prstGeom>
            <a:solidFill>
              <a:srgbClr val="2A65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r>
                <a:rPr lang="fr-FR" sz="3600" dirty="0">
                  <a:solidFill>
                    <a:schemeClr val="bg1"/>
                  </a:solidFill>
                </a:rPr>
                <a:t>EMERGENCE</a:t>
              </a:r>
              <a:endParaRPr lang="fr-FR" sz="3600" dirty="0">
                <a:solidFill>
                  <a:schemeClr val="bg1"/>
                </a:solidFill>
              </a:endParaRPr>
            </a:p>
          </p:txBody>
        </p:sp>
        <p:grpSp>
          <p:nvGrpSpPr>
            <p:cNvPr id="24" name="Groupe 23"/>
            <p:cNvGrpSpPr/>
            <p:nvPr/>
          </p:nvGrpSpPr>
          <p:grpSpPr>
            <a:xfrm>
              <a:off x="0" y="332656"/>
              <a:ext cx="9144000" cy="6525344"/>
              <a:chOff x="0" y="332656"/>
              <a:chExt cx="9144000" cy="6525344"/>
            </a:xfrm>
          </p:grpSpPr>
          <p:sp>
            <p:nvSpPr>
              <p:cNvPr id="63" name="Rectangle 62"/>
              <p:cNvSpPr/>
              <p:nvPr/>
            </p:nvSpPr>
            <p:spPr>
              <a:xfrm>
                <a:off x="4499992" y="4725144"/>
                <a:ext cx="3384376" cy="2132856"/>
              </a:xfrm>
              <a:prstGeom prst="rect">
                <a:avLst/>
              </a:prstGeom>
              <a:solidFill>
                <a:srgbClr val="5B93D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lvl="0"/>
                <a:r>
                  <a:rPr lang="fr-FR" sz="2400" b="1" dirty="0">
                    <a:solidFill>
                      <a:schemeClr val="bg1"/>
                    </a:solidFill>
                  </a:rPr>
                  <a:t>MATURATION</a:t>
                </a:r>
                <a:endParaRPr lang="fr-FR" sz="11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7884368" y="4725144"/>
                <a:ext cx="1259632" cy="2132856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lvl="0"/>
                <a:r>
                  <a:rPr lang="fr-FR" sz="1600" b="1" dirty="0">
                    <a:solidFill>
                      <a:schemeClr val="bg1"/>
                    </a:solidFill>
                  </a:rPr>
                  <a:t>T</a:t>
                </a:r>
                <a:r>
                  <a:rPr lang="fr-FR" sz="1600" b="1" dirty="0">
                    <a:solidFill>
                      <a:schemeClr val="bg1"/>
                    </a:solidFill>
                  </a:rPr>
                  <a:t>RANSFERT</a:t>
                </a:r>
                <a:endParaRPr lang="fr-FR" sz="1050" b="1" dirty="0">
                  <a:solidFill>
                    <a:schemeClr val="bg1"/>
                  </a:solidFill>
                </a:endParaRPr>
              </a:p>
            </p:txBody>
          </p:sp>
          <p:graphicFrame>
            <p:nvGraphicFramePr>
              <p:cNvPr id="2" name="Diagramme 1"/>
              <p:cNvGraphicFramePr/>
              <p:nvPr>
                <p:extLst/>
              </p:nvPr>
            </p:nvGraphicFramePr>
            <p:xfrm>
              <a:off x="0" y="2780928"/>
              <a:ext cx="9143999" cy="275208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  <p:graphicFrame>
            <p:nvGraphicFramePr>
              <p:cNvPr id="59" name="Diagramme 58"/>
              <p:cNvGraphicFramePr/>
              <p:nvPr>
                <p:extLst/>
              </p:nvPr>
            </p:nvGraphicFramePr>
            <p:xfrm>
              <a:off x="0" y="4941168"/>
              <a:ext cx="9144000" cy="144016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9" r:qs="rId10" r:cs="rId11"/>
              </a:graphicData>
            </a:graphic>
          </p:graphicFrame>
          <p:graphicFrame>
            <p:nvGraphicFramePr>
              <p:cNvPr id="60" name="Diagramme 59"/>
              <p:cNvGraphicFramePr/>
              <p:nvPr>
                <p:extLst/>
              </p:nvPr>
            </p:nvGraphicFramePr>
            <p:xfrm>
              <a:off x="27335" y="1628800"/>
              <a:ext cx="9036496" cy="158417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13" r:lo="rId14" r:qs="rId15" r:cs="rId16"/>
              </a:graphicData>
            </a:graphic>
          </p:graphicFrame>
          <p:sp>
            <p:nvSpPr>
              <p:cNvPr id="61" name="ZoneTexte 60"/>
              <p:cNvSpPr txBox="1"/>
              <p:nvPr/>
            </p:nvSpPr>
            <p:spPr>
              <a:xfrm>
                <a:off x="4499992" y="332656"/>
                <a:ext cx="4644007" cy="58477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fr-FR" sz="1600" dirty="0">
                    <a:latin typeface="Impact" panose="020B0806030902050204" pitchFamily="34" charset="0"/>
                  </a:rPr>
                  <a:t>Schéma du </a:t>
                </a:r>
                <a:r>
                  <a:rPr lang="fr-FR" sz="1600" dirty="0" err="1">
                    <a:latin typeface="Impact" panose="020B0806030902050204" pitchFamily="34" charset="0"/>
                  </a:rPr>
                  <a:t>process</a:t>
                </a:r>
                <a:r>
                  <a:rPr lang="fr-FR" sz="1600" dirty="0">
                    <a:latin typeface="Impact" panose="020B0806030902050204" pitchFamily="34" charset="0"/>
                  </a:rPr>
                  <a:t> de valorisation </a:t>
                </a:r>
              </a:p>
              <a:p>
                <a:pPr algn="r"/>
                <a:r>
                  <a:rPr lang="fr-FR" sz="1600" i="1" dirty="0"/>
                  <a:t>De l’émergence au transfert</a:t>
                </a:r>
                <a:endParaRPr lang="fr-FR" sz="1600" i="1" dirty="0"/>
              </a:p>
            </p:txBody>
          </p:sp>
          <p:sp>
            <p:nvSpPr>
              <p:cNvPr id="3" name="ZoneTexte 2"/>
              <p:cNvSpPr txBox="1"/>
              <p:nvPr/>
            </p:nvSpPr>
            <p:spPr>
              <a:xfrm>
                <a:off x="206118" y="457508"/>
                <a:ext cx="3933834" cy="52322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fr-FR" sz="1600" b="1" dirty="0"/>
                  <a:t>Stade d’émergence de projet de valorisation</a:t>
                </a:r>
              </a:p>
              <a:p>
                <a:r>
                  <a:rPr lang="fr-FR" sz="1200" i="1" dirty="0"/>
                  <a:t>Champ d’intervention de la commission valorisation</a:t>
                </a:r>
                <a:endParaRPr lang="fr-FR" sz="1200" i="1" dirty="0"/>
              </a:p>
            </p:txBody>
          </p:sp>
          <p:grpSp>
            <p:nvGrpSpPr>
              <p:cNvPr id="23" name="Groupe 22"/>
              <p:cNvGrpSpPr/>
              <p:nvPr/>
            </p:nvGrpSpPr>
            <p:grpSpPr>
              <a:xfrm>
                <a:off x="179512" y="1484784"/>
                <a:ext cx="8424936" cy="279972"/>
                <a:chOff x="179512" y="1484784"/>
                <a:chExt cx="8424936" cy="279972"/>
              </a:xfrm>
            </p:grpSpPr>
            <p:grpSp>
              <p:nvGrpSpPr>
                <p:cNvPr id="15" name="Groupe 14"/>
                <p:cNvGrpSpPr/>
                <p:nvPr/>
              </p:nvGrpSpPr>
              <p:grpSpPr>
                <a:xfrm>
                  <a:off x="179512" y="1484784"/>
                  <a:ext cx="8351920" cy="279972"/>
                  <a:chOff x="179512" y="1556792"/>
                  <a:chExt cx="8351920" cy="279972"/>
                </a:xfrm>
              </p:grpSpPr>
              <p:sp>
                <p:nvSpPr>
                  <p:cNvPr id="12" name="ZoneTexte 11"/>
                  <p:cNvSpPr txBox="1"/>
                  <p:nvPr/>
                </p:nvSpPr>
                <p:spPr>
                  <a:xfrm>
                    <a:off x="1456066" y="1556792"/>
                    <a:ext cx="1992853" cy="261610"/>
                  </a:xfrm>
                  <a:prstGeom prst="rect">
                    <a:avLst/>
                  </a:prstGeom>
                  <a:solidFill>
                    <a:schemeClr val="tx1">
                      <a:lumMod val="75000"/>
                      <a:lumOff val="2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wrap="none" rtlCol="0">
                    <a:spAutoFit/>
                  </a:bodyPr>
                  <a:lstStyle>
                    <a:defPPr>
                      <a:defRPr lang="fr-FR"/>
                    </a:defPPr>
                    <a:lvl1pPr>
                      <a:defRPr sz="1100"/>
                    </a:lvl1pPr>
                  </a:lstStyle>
                  <a:p>
                    <a:r>
                      <a:rPr lang="fr-FR" dirty="0"/>
                      <a:t>Les acteurs impliqués par étape</a:t>
                    </a:r>
                  </a:p>
                </p:txBody>
              </p:sp>
              <p:cxnSp>
                <p:nvCxnSpPr>
                  <p:cNvPr id="14" name="Connecteur droit 13"/>
                  <p:cNvCxnSpPr/>
                  <p:nvPr/>
                </p:nvCxnSpPr>
                <p:spPr>
                  <a:xfrm>
                    <a:off x="179512" y="1836764"/>
                    <a:ext cx="8351920" cy="0"/>
                  </a:xfrm>
                  <a:prstGeom prst="line">
                    <a:avLst/>
                  </a:prstGeom>
                  <a:solidFill>
                    <a:schemeClr val="tx1">
                      <a:lumMod val="75000"/>
                      <a:lumOff val="2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</p:cxnSp>
            </p:grpSp>
            <p:cxnSp>
              <p:nvCxnSpPr>
                <p:cNvPr id="30" name="Connecteur droit 29"/>
                <p:cNvCxnSpPr/>
                <p:nvPr/>
              </p:nvCxnSpPr>
              <p:spPr>
                <a:xfrm>
                  <a:off x="179512" y="1700808"/>
                  <a:ext cx="8424936" cy="0"/>
                </a:xfrm>
                <a:prstGeom prst="line">
                  <a:avLst/>
                </a:prstGeom>
                <a:ln cmpd="dbl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Groupe 17"/>
              <p:cNvGrpSpPr/>
              <p:nvPr/>
            </p:nvGrpSpPr>
            <p:grpSpPr>
              <a:xfrm>
                <a:off x="467544" y="3300760"/>
                <a:ext cx="8424936" cy="261610"/>
                <a:chOff x="467544" y="3212976"/>
                <a:chExt cx="8424936" cy="261610"/>
              </a:xfrm>
            </p:grpSpPr>
            <p:cxnSp>
              <p:nvCxnSpPr>
                <p:cNvPr id="27" name="Connecteur droit 26"/>
                <p:cNvCxnSpPr/>
                <p:nvPr/>
              </p:nvCxnSpPr>
              <p:spPr>
                <a:xfrm>
                  <a:off x="467544" y="3429000"/>
                  <a:ext cx="8424936" cy="0"/>
                </a:xfrm>
                <a:prstGeom prst="line">
                  <a:avLst/>
                </a:prstGeom>
                <a:ln cmpd="dbl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6" name="ZoneTexte 25"/>
                <p:cNvSpPr txBox="1"/>
                <p:nvPr/>
              </p:nvSpPr>
              <p:spPr>
                <a:xfrm>
                  <a:off x="1939545" y="3212976"/>
                  <a:ext cx="2307042" cy="261610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wrap="none" rtlCol="0">
                  <a:spAutoFit/>
                </a:bodyPr>
                <a:lstStyle/>
                <a:p>
                  <a:r>
                    <a:rPr lang="fr-FR" sz="1100" dirty="0"/>
                    <a:t>Les étapes du </a:t>
                  </a:r>
                  <a:r>
                    <a:rPr lang="fr-FR" sz="1100" dirty="0" err="1"/>
                    <a:t>process</a:t>
                  </a:r>
                  <a:r>
                    <a:rPr lang="fr-FR" sz="1100" dirty="0"/>
                    <a:t> de valorisation</a:t>
                  </a:r>
                  <a:endParaRPr lang="fr-FR" sz="1100" dirty="0"/>
                </a:p>
              </p:txBody>
            </p:sp>
          </p:grpSp>
          <p:sp>
            <p:nvSpPr>
              <p:cNvPr id="35" name="Ellipse 34"/>
              <p:cNvSpPr/>
              <p:nvPr/>
            </p:nvSpPr>
            <p:spPr>
              <a:xfrm>
                <a:off x="3779912" y="5589240"/>
                <a:ext cx="144016" cy="144016"/>
              </a:xfrm>
              <a:prstGeom prst="ellipse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5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2" name="ZoneTexte 21"/>
              <p:cNvSpPr txBox="1"/>
              <p:nvPr/>
            </p:nvSpPr>
            <p:spPr>
              <a:xfrm>
                <a:off x="3272147" y="5877272"/>
                <a:ext cx="13035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800" dirty="0"/>
                  <a:t>Formalisation d’un </a:t>
                </a:r>
                <a:r>
                  <a:rPr lang="fr-FR" sz="800" dirty="0"/>
                  <a:t>accord </a:t>
                </a:r>
                <a:endParaRPr lang="fr-FR" sz="800" dirty="0"/>
              </a:p>
              <a:p>
                <a:pPr algn="ctr"/>
                <a:r>
                  <a:rPr lang="fr-FR" sz="800" dirty="0"/>
                  <a:t>avec </a:t>
                </a:r>
                <a:r>
                  <a:rPr lang="fr-FR" sz="800" dirty="0"/>
                  <a:t>un partenaire </a:t>
                </a:r>
              </a:p>
              <a:p>
                <a:pPr algn="ctr"/>
                <a:r>
                  <a:rPr lang="fr-FR" sz="800" dirty="0"/>
                  <a:t>(option sur licence, </a:t>
                </a:r>
                <a:endParaRPr lang="fr-FR" sz="800" dirty="0"/>
              </a:p>
              <a:p>
                <a:pPr algn="ctr"/>
                <a:r>
                  <a:rPr lang="fr-FR" sz="800" dirty="0"/>
                  <a:t>contrat </a:t>
                </a:r>
                <a:r>
                  <a:rPr lang="fr-FR" sz="800" dirty="0"/>
                  <a:t>de collaboration...)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9758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077722"/>
              </p:ext>
            </p:extLst>
          </p:nvPr>
        </p:nvGraphicFramePr>
        <p:xfrm>
          <a:off x="179512" y="116632"/>
          <a:ext cx="13847176" cy="6638394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6084910"/>
                <a:gridCol w="6653370"/>
                <a:gridCol w="554448"/>
                <a:gridCol w="554448"/>
              </a:tblGrid>
              <a:tr h="385952">
                <a:tc>
                  <a:txBody>
                    <a:bodyPr/>
                    <a:lstStyle/>
                    <a:p>
                      <a:pPr lvl="1"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</a:rPr>
                        <a:t>Niveau de maturité du projet</a:t>
                      </a:r>
                    </a:p>
                    <a:p>
                      <a:pPr lvl="1">
                        <a:spcAft>
                          <a:spcPts val="0"/>
                        </a:spcAft>
                      </a:pPr>
                      <a:r>
                        <a:rPr lang="fr-FR" sz="900" i="1" dirty="0" smtClean="0">
                          <a:effectLst/>
                        </a:rPr>
                        <a:t>(inspirée de l’échelle TRL*)</a:t>
                      </a:r>
                      <a:endParaRPr lang="fr-FR" sz="1050" i="1" dirty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12711" marR="12711" marT="6151" marB="6151" anchor="ctr"/>
                </a:tc>
                <a:tc>
                  <a:txBody>
                    <a:bodyPr/>
                    <a:lstStyle/>
                    <a:p>
                      <a:pPr lvl="1"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Times-Roman"/>
                          <a:ea typeface="Times New Roman"/>
                          <a:cs typeface="Times-Roman"/>
                        </a:rPr>
                        <a:t>Description</a:t>
                      </a:r>
                    </a:p>
                  </a:txBody>
                  <a:tcPr marL="12711" marR="12711" marT="6151" marB="6151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  <a:latin typeface="Times-Roman"/>
                          <a:ea typeface="Times New Roman"/>
                          <a:cs typeface="Times-Roman"/>
                        </a:rPr>
                        <a:t>Zone</a:t>
                      </a:r>
                      <a:endParaRPr lang="fr-FR" sz="1000" dirty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00" dirty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0" marR="0" marT="0" marB="0" anchor="ctr"/>
                </a:tc>
              </a:tr>
              <a:tr h="5416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1. Observation et formalisation des principes de base d’une technologie ou d’un savoir-faire</a:t>
                      </a:r>
                      <a:endParaRPr lang="fr-FR" sz="1000" dirty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12711" marR="12711" marT="6151" marB="6151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Identification de résultats de recherche issus de programmes scientifiques et susceptibles d’application(s). A ce stade, il n’y a aucune formalisation, il s’agit d’une intention.</a:t>
                      </a:r>
                      <a:endParaRPr lang="fr-FR" sz="100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12711" marR="12711" marT="6151" marB="6151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Labo</a:t>
                      </a:r>
                      <a:endParaRPr lang="fr-FR" sz="1000" dirty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0" marR="0" marT="0" marB="0" anchor="ctr"/>
                </a:tc>
              </a:tr>
              <a:tr h="6156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2. Formulation d’exemples d’applications de la technologie ou du savoir-faire</a:t>
                      </a:r>
                      <a:endParaRPr lang="fr-FR" sz="1000" dirty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12711" marR="12711" marT="6151" marB="6151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On formule des scenarii d’application de la technologie / savoir-faire hors du domaine de la recherche.</a:t>
                      </a:r>
                      <a:endParaRPr lang="fr-FR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Livrable : </a:t>
                      </a:r>
                      <a:r>
                        <a:rPr lang="fr-FR" sz="800" dirty="0">
                          <a:effectLst/>
                          <a:highlight>
                            <a:srgbClr val="FFFF00"/>
                          </a:highlight>
                        </a:rPr>
                        <a:t>Déclaration d’Invention(1</a:t>
                      </a:r>
                      <a:r>
                        <a:rPr lang="fr-FR" sz="800" dirty="0">
                          <a:effectLst/>
                        </a:rPr>
                        <a:t>) à retirer auprès du service de valorisation partenariat. </a:t>
                      </a:r>
                      <a:endParaRPr lang="fr-FR" sz="1000" dirty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12711" marR="12711" marT="6151" marB="6151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b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Labo</a:t>
                      </a:r>
                      <a:endParaRPr lang="fr-FR" sz="800" b="1" dirty="0"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0" marR="0" marT="0" marB="0" anchor="ctr"/>
                </a:tc>
              </a:tr>
              <a:tr h="6830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3. Analyse, expérimentation et/ou démonstration scientifique de l’efficacité des caractéristiques de la technologie ou du savoir-faire.</a:t>
                      </a:r>
                      <a:endParaRPr lang="fr-FR" sz="100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12711" marR="12711" marT="6151" marB="6151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Une recherche et développement active est initiée. Ceci inclut des études en laboratoire afin de valider scientifiquement les prévisions d’‘efficacité de la technologie ou du </a:t>
                      </a:r>
                      <a:r>
                        <a:rPr lang="fr-FR" sz="800" dirty="0" smtClean="0">
                          <a:effectLst/>
                        </a:rPr>
                        <a:t>savoir-faire.</a:t>
                      </a:r>
                      <a:endParaRPr lang="fr-FR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Livrables : Dossier de valorisation (2) et rédaction d’un cahier des charges.</a:t>
                      </a:r>
                      <a:endParaRPr lang="fr-FR" sz="1000" dirty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12711" marR="12711" marT="6151" marB="6151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Labo</a:t>
                      </a:r>
                      <a:endParaRPr lang="fr-FR" sz="1000" dirty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0" marR="0" marT="0" marB="0" anchor="ctr"/>
                </a:tc>
              </a:tr>
              <a:tr h="6830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4. Validation rapide en laboratoire de la pertinence de l’ensemble de la technologie ou du savoir-faire sous forme de maquette de démonstration </a:t>
                      </a:r>
                      <a:endParaRPr lang="fr-FR" sz="100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12711" marR="12711" marT="6151" marB="6151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Première mise en forme de la technologie / savoir-faire à partir des éléments définis en </a:t>
                      </a:r>
                      <a:r>
                        <a:rPr lang="fr-FR" sz="800" dirty="0" smtClean="0">
                          <a:effectLst/>
                        </a:rPr>
                        <a:t>ETAPE3</a:t>
                      </a:r>
                      <a:r>
                        <a:rPr lang="fr-FR" sz="800" dirty="0">
                          <a:effectLst/>
                        </a:rPr>
                        <a:t>. Validation </a:t>
                      </a:r>
                      <a:r>
                        <a:rPr lang="fr-FR" sz="800" dirty="0" smtClean="0">
                          <a:effectLst/>
                        </a:rPr>
                        <a:t> de</a:t>
                      </a:r>
                      <a:r>
                        <a:rPr lang="fr-FR" sz="800" baseline="0" dirty="0" smtClean="0">
                          <a:effectLst/>
                        </a:rPr>
                        <a:t> l’idée ou concept en laboratoire, démonstrateur</a:t>
                      </a:r>
                      <a:r>
                        <a:rPr lang="fr-FR" sz="800" dirty="0" smtClean="0">
                          <a:effectLst/>
                        </a:rPr>
                        <a:t> « </a:t>
                      </a:r>
                      <a:r>
                        <a:rPr lang="fr-FR" sz="800" dirty="0">
                          <a:effectLst/>
                        </a:rPr>
                        <a:t>basse fidélité ». </a:t>
                      </a:r>
                      <a:endParaRPr lang="fr-FR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Lancement des analyses d’opportunité, de positionnement.</a:t>
                      </a:r>
                      <a:endParaRPr lang="fr-FR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Prédéfinition d’une ou des stratégies de transfert/valorisation. Livrable : </a:t>
                      </a:r>
                      <a:r>
                        <a:rPr lang="fr-FR" sz="800" dirty="0">
                          <a:effectLst/>
                          <a:highlight>
                            <a:srgbClr val="FFFF00"/>
                          </a:highlight>
                        </a:rPr>
                        <a:t>Maquette (3)</a:t>
                      </a:r>
                      <a:r>
                        <a:rPr lang="fr-FR" sz="800" dirty="0">
                          <a:effectLst/>
                        </a:rPr>
                        <a:t> de démonstration.</a:t>
                      </a:r>
                      <a:endParaRPr lang="fr-FR" sz="1000" dirty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12711" marR="12711" marT="6151" marB="6151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Labo</a:t>
                      </a:r>
                      <a:endParaRPr lang="fr-FR" sz="1000" dirty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0" marR="0" marT="0" marB="0" anchor="ctr"/>
                </a:tc>
              </a:tr>
              <a:tr h="949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5. Validation (écologique et réaliste) de la pertinence de l’ensemble de la technologie ou du savoir-faire sous forme d’une mise en contexte </a:t>
                      </a:r>
                      <a:endParaRPr lang="fr-FR" sz="100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12711" marR="12711" marT="6151" marB="6151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La fidélité de la technologie / savoir-faire s'accroit significativement. On teste le comportement de la solution dans un exemple de contextes cibles envisagés ou dans un environnement simulé. </a:t>
                      </a:r>
                      <a:endParaRPr lang="fr-FR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Observation de la faisabilité de la maquette dans un contexte d’application, hors laboratoire.</a:t>
                      </a:r>
                      <a:endParaRPr lang="fr-FR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Livrable : Rapport sur la validation et premières recommandations</a:t>
                      </a:r>
                      <a:endParaRPr lang="fr-FR" sz="100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12711" marR="12711" marT="6151" marB="6151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Labo</a:t>
                      </a:r>
                      <a:endParaRPr lang="fr-FR" sz="1000" dirty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Hors</a:t>
                      </a:r>
                      <a:r>
                        <a:rPr lang="fr-FR" sz="8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labo</a:t>
                      </a:r>
                      <a:endParaRPr lang="fr-FR" sz="1000" dirty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0" marR="0" marT="0" marB="0" anchor="ctr"/>
                </a:tc>
              </a:tr>
              <a:tr h="7635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6. Validation scientifique en laboratoire d’un prototype réaliste de la technologie ou du savoir-faire</a:t>
                      </a:r>
                      <a:endParaRPr lang="fr-FR" sz="100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12711" marR="12711" marT="6151" marB="6151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Intégration des recommandations </a:t>
                      </a:r>
                      <a:r>
                        <a:rPr lang="fr-FR" sz="800" dirty="0" smtClean="0">
                          <a:effectLst/>
                        </a:rPr>
                        <a:t>(ETAPE5</a:t>
                      </a:r>
                      <a:r>
                        <a:rPr lang="fr-FR" sz="800" dirty="0">
                          <a:effectLst/>
                        </a:rPr>
                        <a:t>) à la maquette. La maquette ou le système prototype représentatif (bien au-delà de l'artefact testé en </a:t>
                      </a:r>
                      <a:r>
                        <a:rPr lang="fr-FR" sz="800" dirty="0" smtClean="0">
                          <a:effectLst/>
                        </a:rPr>
                        <a:t>ETAPE </a:t>
                      </a:r>
                      <a:r>
                        <a:rPr lang="fr-FR" sz="800" dirty="0">
                          <a:effectLst/>
                        </a:rPr>
                        <a:t>5) est testé en laboratoire. </a:t>
                      </a:r>
                      <a:endParaRPr lang="fr-FR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Livrable : </a:t>
                      </a:r>
                      <a:r>
                        <a:rPr lang="fr-FR" sz="800" dirty="0">
                          <a:effectLst/>
                          <a:highlight>
                            <a:srgbClr val="FFFF00"/>
                          </a:highlight>
                        </a:rPr>
                        <a:t>Prototype (4)</a:t>
                      </a:r>
                      <a:r>
                        <a:rPr lang="fr-FR" sz="800" dirty="0">
                          <a:effectLst/>
                        </a:rPr>
                        <a:t>  </a:t>
                      </a:r>
                      <a:endParaRPr lang="fr-FR" sz="1000" dirty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12711" marR="12711" marT="6151" marB="6151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Labo</a:t>
                      </a:r>
                      <a:endParaRPr lang="fr-FR" sz="1000" dirty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0" marR="0" marT="0" marB="0" anchor="ctr"/>
                </a:tc>
              </a:tr>
              <a:tr h="6895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7. Validation écologique du prototype réaliste de la technologie ou du savoir-faire</a:t>
                      </a:r>
                      <a:endParaRPr lang="fr-FR" sz="100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12711" marR="12711" marT="6151" marB="6151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Le partenaire de valorisation participe à la validation du comportement du prototype dans le contexte cible. On apporte les modifications nécessaires pour passer d’un prototype de laboratoire </a:t>
                      </a:r>
                      <a:r>
                        <a:rPr lang="fr-FR" sz="800" dirty="0" smtClean="0">
                          <a:effectLst/>
                        </a:rPr>
                        <a:t>(ETAPE </a:t>
                      </a:r>
                      <a:r>
                        <a:rPr lang="fr-FR" sz="800" dirty="0">
                          <a:effectLst/>
                        </a:rPr>
                        <a:t>6) à une version </a:t>
                      </a:r>
                      <a:r>
                        <a:rPr lang="fr-FR" sz="800" dirty="0" smtClean="0">
                          <a:effectLst/>
                          <a:highlight>
                            <a:srgbClr val="FFFF00"/>
                          </a:highlight>
                        </a:rPr>
                        <a:t>préindustrielle /commerciale(5</a:t>
                      </a:r>
                      <a:r>
                        <a:rPr lang="fr-FR" sz="800" dirty="0">
                          <a:effectLst/>
                          <a:highlight>
                            <a:srgbClr val="FFFF00"/>
                          </a:highlight>
                        </a:rPr>
                        <a:t>)</a:t>
                      </a:r>
                      <a:endParaRPr lang="fr-FR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Livrable : Prototype </a:t>
                      </a:r>
                      <a:r>
                        <a:rPr lang="fr-FR" sz="800" dirty="0" smtClean="0">
                          <a:effectLst/>
                        </a:rPr>
                        <a:t>préindustriel/commerciale.</a:t>
                      </a:r>
                      <a:endParaRPr lang="fr-FR" sz="1000" dirty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12711" marR="12711" marT="6151" marB="6151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Labo</a:t>
                      </a:r>
                      <a:endParaRPr lang="fr-FR" sz="1000" dirty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Hors</a:t>
                      </a:r>
                      <a:r>
                        <a:rPr lang="fr-FR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labo</a:t>
                      </a:r>
                      <a:endParaRPr lang="fr-FR" sz="1100" dirty="0" smtClean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000" dirty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0" marR="0" marT="0" marB="0" anchor="ctr"/>
                </a:tc>
              </a:tr>
              <a:tr h="7635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8. Négociation et formalisation des ententes contractuelles (licence, cession, prestation, secret…) avec le partenaire de transfert/valorisation</a:t>
                      </a:r>
                      <a:endParaRPr lang="fr-FR" sz="100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12711" marR="12711" marT="6151" marB="6151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La preuve a été apporté que la technologie ou savoir-faire fonctionne sous sa forme finale. On négocie et formalise les ententes contractuelles du transfert au partenaire de valorisation avec les contreparties.</a:t>
                      </a:r>
                      <a:endParaRPr lang="fr-FR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Livrable : Contrat de valorisation / de transfert</a:t>
                      </a:r>
                      <a:endParaRPr lang="fr-FR" sz="100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12711" marR="12711" marT="6151" marB="6151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Hors</a:t>
                      </a:r>
                      <a:r>
                        <a:rPr lang="fr-FR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labo</a:t>
                      </a:r>
                      <a:endParaRPr lang="fr-FR" sz="1100" dirty="0" smtClean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000" dirty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0" marR="0" marT="0" marB="0" anchor="ctr"/>
                </a:tc>
              </a:tr>
              <a:tr h="5632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</a:rPr>
                        <a:t>9. Signature des accords</a:t>
                      </a:r>
                      <a:endParaRPr lang="fr-FR" sz="1000" dirty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12711" marR="12711" marT="6151" marB="6151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La technologie / savoir-faire est transférée et mise en place du suivi des accords signés.</a:t>
                      </a:r>
                      <a:endParaRPr lang="fr-FR" sz="100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12711" marR="12711" marT="6151" marB="6151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800">
                          <a:effectLst/>
                        </a:rPr>
                        <a:t> </a:t>
                      </a:r>
                      <a:endParaRPr lang="fr-FR" sz="100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Hors</a:t>
                      </a:r>
                      <a:r>
                        <a:rPr lang="fr-FR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labo</a:t>
                      </a:r>
                      <a:endParaRPr lang="fr-FR" sz="1100" dirty="0" smtClean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000" dirty="0">
                        <a:effectLst/>
                        <a:latin typeface="Times-Roman"/>
                        <a:ea typeface="Times New Roman"/>
                        <a:cs typeface="Times-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39957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678</Words>
  <Application>Microsoft Office PowerPoint</Application>
  <PresentationFormat>Grand écran</PresentationFormat>
  <Paragraphs>128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Impact</vt:lpstr>
      <vt:lpstr>Times New Roman</vt:lpstr>
      <vt:lpstr>Times-Roman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Cyrille MUNOZ</dc:creator>
  <cp:lastModifiedBy>Cyrille MUNOZ</cp:lastModifiedBy>
  <cp:revision>1</cp:revision>
  <dcterms:created xsi:type="dcterms:W3CDTF">2014-05-05T11:27:30Z</dcterms:created>
  <dcterms:modified xsi:type="dcterms:W3CDTF">2014-05-05T11:28:13Z</dcterms:modified>
</cp:coreProperties>
</file>